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notesMasterIdLst>
    <p:notesMasterId r:id="rId11"/>
  </p:notesMasterIdLst>
  <p:handoutMasterIdLst>
    <p:handoutMasterId r:id="rId12"/>
  </p:handoutMasterIdLst>
  <p:sldIdLst>
    <p:sldId id="621" r:id="rId2"/>
    <p:sldId id="629" r:id="rId3"/>
    <p:sldId id="641" r:id="rId4"/>
    <p:sldId id="631" r:id="rId5"/>
    <p:sldId id="632" r:id="rId6"/>
    <p:sldId id="643" r:id="rId7"/>
    <p:sldId id="633" r:id="rId8"/>
    <p:sldId id="634" r:id="rId9"/>
    <p:sldId id="642" r:id="rId10"/>
  </p:sldIdLst>
  <p:sldSz cx="9144000" cy="6858000" type="screen4x3"/>
  <p:notesSz cx="9931400" cy="68199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預設章節" id="{DDAF5E37-1816-49B7-8C80-FDAD0A259DA5}">
          <p14:sldIdLst>
            <p14:sldId id="621"/>
            <p14:sldId id="629"/>
            <p14:sldId id="641"/>
            <p14:sldId id="631"/>
            <p14:sldId id="632"/>
            <p14:sldId id="643"/>
            <p14:sldId id="633"/>
            <p14:sldId id="634"/>
            <p14:sldId id="642"/>
          </p14:sldIdLst>
        </p14:section>
        <p14:section name="未命名的章節" id="{6A7D1537-7141-4E84-899A-1A173153489A}">
          <p14:sldIdLst/>
        </p14:section>
        <p14:section name="未命名的章節" id="{E45EAA1E-9E31-4A1C-8C5C-6A233B4A9ABC}">
          <p14:sldIdLst/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0000"/>
    <a:srgbClr val="F5F8F2"/>
    <a:srgbClr val="EFF4E4"/>
    <a:srgbClr val="009900"/>
    <a:srgbClr val="66CCFF"/>
    <a:srgbClr val="FB2913"/>
    <a:srgbClr val="CC99FF"/>
    <a:srgbClr val="FFFF99"/>
    <a:srgbClr val="8064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等深淺樣式 2 - 輔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FECB4D8-DB02-4DC6-A0A2-4F2EBAE1DC90}" styleName="中等深淺樣式 1 - 輔色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無樣式、無格線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2DE63D5-997A-4646-A377-4702673A728D}" styleName="淺色樣式 2 - 輔色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中等深淺樣式 2 - 輔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79" autoAdjust="0"/>
    <p:restoredTop sz="90139" autoAdjust="0"/>
  </p:normalViewPr>
  <p:slideViewPr>
    <p:cSldViewPr>
      <p:cViewPr>
        <p:scale>
          <a:sx n="90" d="100"/>
          <a:sy n="90" d="100"/>
        </p:scale>
        <p:origin x="-2262" y="-3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10" d="100"/>
        <a:sy n="11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4689" cy="341377"/>
          </a:xfrm>
          <a:prstGeom prst="rect">
            <a:avLst/>
          </a:prstGeom>
        </p:spPr>
        <p:txBody>
          <a:bodyPr vert="horz" lIns="91586" tIns="45793" rIns="91586" bIns="45793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5624394" y="0"/>
            <a:ext cx="4304689" cy="341377"/>
          </a:xfrm>
          <a:prstGeom prst="rect">
            <a:avLst/>
          </a:prstGeom>
        </p:spPr>
        <p:txBody>
          <a:bodyPr vert="horz" lIns="91586" tIns="45793" rIns="91586" bIns="45793" rtlCol="0"/>
          <a:lstStyle>
            <a:lvl1pPr algn="r">
              <a:defRPr sz="1200"/>
            </a:lvl1pPr>
          </a:lstStyle>
          <a:p>
            <a:fld id="{D97CCD38-F8BE-43B3-AF6E-48E74F045576}" type="datetimeFigureOut">
              <a:rPr lang="zh-TW" altLang="en-US" smtClean="0"/>
              <a:t>2018/11/20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1" y="6477434"/>
            <a:ext cx="4304689" cy="341376"/>
          </a:xfrm>
          <a:prstGeom prst="rect">
            <a:avLst/>
          </a:prstGeom>
        </p:spPr>
        <p:txBody>
          <a:bodyPr vert="horz" lIns="91586" tIns="45793" rIns="91586" bIns="45793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5624394" y="6477434"/>
            <a:ext cx="4304689" cy="341376"/>
          </a:xfrm>
          <a:prstGeom prst="rect">
            <a:avLst/>
          </a:prstGeom>
        </p:spPr>
        <p:txBody>
          <a:bodyPr vert="horz" lIns="91586" tIns="45793" rIns="91586" bIns="45793" rtlCol="0" anchor="b"/>
          <a:lstStyle>
            <a:lvl1pPr algn="r">
              <a:defRPr sz="1200"/>
            </a:lvl1pPr>
          </a:lstStyle>
          <a:p>
            <a:fld id="{CE9D16E6-3F84-472D-9FB5-91D5DF22DD7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534586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6" y="0"/>
            <a:ext cx="4303607" cy="340995"/>
          </a:xfrm>
          <a:prstGeom prst="rect">
            <a:avLst/>
          </a:prstGeom>
        </p:spPr>
        <p:txBody>
          <a:bodyPr vert="horz" lIns="91586" tIns="45793" rIns="91586" bIns="45793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5625503" y="0"/>
            <a:ext cx="4303607" cy="340995"/>
          </a:xfrm>
          <a:prstGeom prst="rect">
            <a:avLst/>
          </a:prstGeom>
        </p:spPr>
        <p:txBody>
          <a:bodyPr vert="horz" lIns="91586" tIns="45793" rIns="91586" bIns="45793" rtlCol="0"/>
          <a:lstStyle>
            <a:lvl1pPr algn="r">
              <a:defRPr sz="1200"/>
            </a:lvl1pPr>
          </a:lstStyle>
          <a:p>
            <a:fld id="{1B8E93D5-A6B0-400D-8065-E58FBCF75672}" type="datetimeFigureOut">
              <a:rPr lang="zh-TW" altLang="en-US" smtClean="0"/>
              <a:t>2018/11/20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3260725" y="511175"/>
            <a:ext cx="3409950" cy="2557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86" tIns="45793" rIns="91586" bIns="45793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993141" y="3239455"/>
            <a:ext cx="7945120" cy="3068955"/>
          </a:xfrm>
          <a:prstGeom prst="rect">
            <a:avLst/>
          </a:prstGeom>
        </p:spPr>
        <p:txBody>
          <a:bodyPr vert="horz" lIns="91586" tIns="45793" rIns="91586" bIns="45793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6" y="6477723"/>
            <a:ext cx="4303607" cy="340995"/>
          </a:xfrm>
          <a:prstGeom prst="rect">
            <a:avLst/>
          </a:prstGeom>
        </p:spPr>
        <p:txBody>
          <a:bodyPr vert="horz" lIns="91586" tIns="45793" rIns="91586" bIns="45793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5625503" y="6477723"/>
            <a:ext cx="4303607" cy="340995"/>
          </a:xfrm>
          <a:prstGeom prst="rect">
            <a:avLst/>
          </a:prstGeom>
        </p:spPr>
        <p:txBody>
          <a:bodyPr vert="horz" lIns="91586" tIns="45793" rIns="91586" bIns="45793" rtlCol="0" anchor="b"/>
          <a:lstStyle>
            <a:lvl1pPr algn="r">
              <a:defRPr sz="1200"/>
            </a:lvl1pPr>
          </a:lstStyle>
          <a:p>
            <a:fld id="{882DA88E-6CC8-4D37-8D68-44449C09B47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504844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5863">
              <a:defRPr/>
            </a:pPr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7E7D6-69B5-4E61-AFD3-ED8E64CA8C42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44269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5863">
              <a:defRPr/>
            </a:pPr>
            <a:endParaRPr lang="zh-TW" altLang="en-US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7E7D6-69B5-4E61-AFD3-ED8E64CA8C42}" type="slidenum">
              <a:rPr lang="zh-TW" altLang="en-US" smtClean="0"/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974178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HK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54A8F6-0281-4442-9F7B-F6C088C2B0E1}" type="slidenum">
              <a:rPr lang="zh-HK" altLang="en-US" smtClean="0"/>
              <a:t>3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2906765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投影片圖像版面配置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備忘稿版面配置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15863">
              <a:spcBef>
                <a:spcPct val="0"/>
              </a:spcBef>
              <a:defRPr/>
            </a:pPr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3012" name="投影片編號版面配置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1pPr>
            <a:lvl2pPr marL="742650" indent="-28563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2pPr>
            <a:lvl3pPr marL="1144127" indent="-22850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3pPr>
            <a:lvl4pPr marL="1601142" indent="-22850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4pPr>
            <a:lvl5pPr marL="2059744" indent="-22850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5pPr>
            <a:lvl6pPr marL="2516759" indent="-22850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6pPr>
            <a:lvl7pPr marL="2973775" indent="-22850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7pPr>
            <a:lvl8pPr marL="3430791" indent="-22850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8pPr>
            <a:lvl9pPr marL="3887807" indent="-22850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D02F04A9-C0EE-4427-ADB1-464CDF87368E}" type="slidenum">
              <a:rPr lang="zh-TW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zh-TW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投影片圖像版面配置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備忘稿版面配置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15863">
              <a:spcBef>
                <a:spcPct val="0"/>
              </a:spcBef>
              <a:defRPr/>
            </a:pPr>
            <a:endParaRPr lang="en-US" altLang="zh-TW" b="0" dirty="0" smtClean="0">
              <a:latin typeface="微軟正黑體"/>
              <a:ea typeface="微軟正黑體"/>
            </a:endParaRPr>
          </a:p>
        </p:txBody>
      </p:sp>
      <p:sp>
        <p:nvSpPr>
          <p:cNvPr id="43012" name="投影片編號版面配置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1pPr>
            <a:lvl2pPr marL="742650" indent="-28563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2pPr>
            <a:lvl3pPr marL="1144127" indent="-22850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3pPr>
            <a:lvl4pPr marL="1601142" indent="-22850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4pPr>
            <a:lvl5pPr marL="2059744" indent="-22850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5pPr>
            <a:lvl6pPr marL="2516759" indent="-22850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6pPr>
            <a:lvl7pPr marL="2973775" indent="-22850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7pPr>
            <a:lvl8pPr marL="3430791" indent="-22850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8pPr>
            <a:lvl9pPr marL="3887807" indent="-22850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D02F04A9-C0EE-4427-ADB1-464CDF87368E}" type="slidenum">
              <a:rPr lang="zh-TW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zh-TW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投影片圖像版面配置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備忘稿版面配置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TW" altLang="en-US" dirty="0" smtClean="0"/>
          </a:p>
        </p:txBody>
      </p:sp>
      <p:sp>
        <p:nvSpPr>
          <p:cNvPr id="43012" name="投影片編號版面配置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1pPr>
            <a:lvl2pPr marL="741464" indent="-28517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2pPr>
            <a:lvl3pPr marL="1142299" indent="-22814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3pPr>
            <a:lvl4pPr marL="1598584" indent="-22814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4pPr>
            <a:lvl5pPr marL="2056454" indent="-22814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5pPr>
            <a:lvl6pPr marL="2512739" indent="-2281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6pPr>
            <a:lvl7pPr marL="2969025" indent="-2281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7pPr>
            <a:lvl8pPr marL="3425311" indent="-2281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8pPr>
            <a:lvl9pPr marL="3881596" indent="-2281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D02F04A9-C0EE-4427-ADB1-464CDF87368E}" type="slidenum">
              <a:rPr lang="zh-TW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zh-TW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投影片圖像版面配置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備忘稿版面配置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15863">
              <a:spcBef>
                <a:spcPct val="0"/>
              </a:spcBef>
              <a:defRPr/>
            </a:pPr>
            <a:endParaRPr lang="zh-TW" altLang="en-US" b="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3012" name="投影片編號版面配置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1pPr>
            <a:lvl2pPr marL="742650" indent="-28563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2pPr>
            <a:lvl3pPr marL="1144127" indent="-22850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3pPr>
            <a:lvl4pPr marL="1601142" indent="-22850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4pPr>
            <a:lvl5pPr marL="2059744" indent="-22850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5pPr>
            <a:lvl6pPr marL="2516759" indent="-22850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6pPr>
            <a:lvl7pPr marL="2973775" indent="-22850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7pPr>
            <a:lvl8pPr marL="3430791" indent="-22850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8pPr>
            <a:lvl9pPr marL="3887807" indent="-22850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D02F04A9-C0EE-4427-ADB1-464CDF87368E}" type="slidenum">
              <a:rPr lang="zh-TW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zh-TW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投影片圖像版面配置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備忘稿版面配置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TW" altLang="en-US" b="0" dirty="0" smtClean="0"/>
          </a:p>
        </p:txBody>
      </p:sp>
      <p:sp>
        <p:nvSpPr>
          <p:cNvPr id="43012" name="投影片編號版面配置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1pPr>
            <a:lvl2pPr marL="742650" indent="-28563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2pPr>
            <a:lvl3pPr marL="1144127" indent="-22850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3pPr>
            <a:lvl4pPr marL="1601142" indent="-22850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4pPr>
            <a:lvl5pPr marL="2059744" indent="-22850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5pPr>
            <a:lvl6pPr marL="2516759" indent="-22850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6pPr>
            <a:lvl7pPr marL="2973775" indent="-22850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7pPr>
            <a:lvl8pPr marL="3430791" indent="-22850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8pPr>
            <a:lvl9pPr marL="3887807" indent="-22850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D02F04A9-C0EE-4427-ADB1-464CDF87368E}" type="slidenum">
              <a:rPr lang="zh-TW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zh-TW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077650" y="2376434"/>
            <a:ext cx="6927759" cy="619056"/>
          </a:xfrm>
          <a:prstGeom prst="rect">
            <a:avLst/>
          </a:prstGeom>
        </p:spPr>
        <p:txBody>
          <a:bodyPr/>
          <a:lstStyle>
            <a:lvl1pPr>
              <a:defRPr sz="2400" b="0" i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r>
              <a:rPr kumimoji="1" lang="zh-TW" altLang="en-US" dirty="0" smtClean="0"/>
              <a:t>點擊此處編輯標題</a:t>
            </a:r>
            <a:endParaRPr kumimoji="1"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343246"/>
            <a:ext cx="6400800" cy="45408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0" i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zh-TW" altLang="en-US" dirty="0" smtClean="0"/>
              <a:t>點擊此處編輯副標題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07356911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橫向流程圖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6" name="直线连接符 135"/>
          <p:cNvCxnSpPr/>
          <p:nvPr/>
        </p:nvCxnSpPr>
        <p:spPr>
          <a:xfrm>
            <a:off x="4676951" y="5828244"/>
            <a:ext cx="370299" cy="0"/>
          </a:xfrm>
          <a:prstGeom prst="line">
            <a:avLst/>
          </a:prstGeom>
          <a:ln w="12700" cmpd="sng">
            <a:solidFill>
              <a:schemeClr val="accent2">
                <a:lumMod val="60000"/>
                <a:lumOff val="40000"/>
              </a:schemeClr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7" name="直线连接符 136"/>
          <p:cNvCxnSpPr/>
          <p:nvPr/>
        </p:nvCxnSpPr>
        <p:spPr>
          <a:xfrm>
            <a:off x="4676951" y="4678452"/>
            <a:ext cx="370299" cy="0"/>
          </a:xfrm>
          <a:prstGeom prst="line">
            <a:avLst/>
          </a:prstGeom>
          <a:ln w="12700" cmpd="sng">
            <a:solidFill>
              <a:schemeClr val="accent2">
                <a:lumMod val="60000"/>
                <a:lumOff val="40000"/>
              </a:schemeClr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8" name="直线连接符 137"/>
          <p:cNvCxnSpPr/>
          <p:nvPr/>
        </p:nvCxnSpPr>
        <p:spPr>
          <a:xfrm>
            <a:off x="4680393" y="4678452"/>
            <a:ext cx="0" cy="1152967"/>
          </a:xfrm>
          <a:prstGeom prst="line">
            <a:avLst/>
          </a:prstGeom>
          <a:ln w="12700" cmpd="sng">
            <a:solidFill>
              <a:schemeClr val="accent2">
                <a:lumMod val="60000"/>
                <a:lumOff val="40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3" name="直线连接符 132"/>
          <p:cNvCxnSpPr/>
          <p:nvPr/>
        </p:nvCxnSpPr>
        <p:spPr>
          <a:xfrm>
            <a:off x="4676951" y="4135269"/>
            <a:ext cx="370299" cy="0"/>
          </a:xfrm>
          <a:prstGeom prst="line">
            <a:avLst/>
          </a:prstGeom>
          <a:ln w="12700" cmpd="sng">
            <a:solidFill>
              <a:schemeClr val="accent4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4" name="直线连接符 133"/>
          <p:cNvCxnSpPr/>
          <p:nvPr/>
        </p:nvCxnSpPr>
        <p:spPr>
          <a:xfrm>
            <a:off x="4676951" y="2985477"/>
            <a:ext cx="370299" cy="0"/>
          </a:xfrm>
          <a:prstGeom prst="line">
            <a:avLst/>
          </a:prstGeom>
          <a:ln w="12700" cmpd="sng">
            <a:solidFill>
              <a:schemeClr val="accent2">
                <a:lumMod val="60000"/>
                <a:lumOff val="40000"/>
              </a:schemeClr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6" name="直线连接符 125"/>
          <p:cNvCxnSpPr/>
          <p:nvPr/>
        </p:nvCxnSpPr>
        <p:spPr>
          <a:xfrm>
            <a:off x="4676951" y="2445192"/>
            <a:ext cx="370299" cy="0"/>
          </a:xfrm>
          <a:prstGeom prst="line">
            <a:avLst/>
          </a:prstGeom>
          <a:ln w="12700" cmpd="sng">
            <a:solidFill>
              <a:schemeClr val="accent2">
                <a:lumMod val="60000"/>
                <a:lumOff val="40000"/>
              </a:schemeClr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5" name="直线连接符 124"/>
          <p:cNvCxnSpPr/>
          <p:nvPr/>
        </p:nvCxnSpPr>
        <p:spPr>
          <a:xfrm>
            <a:off x="4676951" y="1295400"/>
            <a:ext cx="370299" cy="0"/>
          </a:xfrm>
          <a:prstGeom prst="line">
            <a:avLst/>
          </a:prstGeom>
          <a:ln w="12700" cmpd="sng">
            <a:solidFill>
              <a:schemeClr val="accent2">
                <a:lumMod val="60000"/>
                <a:lumOff val="40000"/>
              </a:schemeClr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2" name="直线连接符 111"/>
          <p:cNvCxnSpPr/>
          <p:nvPr/>
        </p:nvCxnSpPr>
        <p:spPr>
          <a:xfrm>
            <a:off x="2601295" y="1838135"/>
            <a:ext cx="2295525" cy="0"/>
          </a:xfrm>
          <a:prstGeom prst="line">
            <a:avLst/>
          </a:prstGeom>
          <a:ln w="12700" cmpd="sng">
            <a:solidFill>
              <a:schemeClr val="accent2">
                <a:lumMod val="60000"/>
                <a:lumOff val="40000"/>
              </a:schemeClr>
            </a:solidFill>
            <a:prstDash val="solid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8" name="直线连接符 77"/>
          <p:cNvCxnSpPr>
            <a:endCxn id="91" idx="1"/>
          </p:cNvCxnSpPr>
          <p:nvPr/>
        </p:nvCxnSpPr>
        <p:spPr>
          <a:xfrm flipV="1">
            <a:off x="2600750" y="5228994"/>
            <a:ext cx="2245275" cy="13599"/>
          </a:xfrm>
          <a:prstGeom prst="line">
            <a:avLst/>
          </a:prstGeom>
          <a:ln w="12700" cmpd="sng">
            <a:solidFill>
              <a:schemeClr val="accent2">
                <a:lumMod val="60000"/>
                <a:lumOff val="40000"/>
              </a:schemeClr>
            </a:solidFill>
            <a:prstDash val="solid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7" name="直线连接符 66"/>
          <p:cNvCxnSpPr/>
          <p:nvPr/>
        </p:nvCxnSpPr>
        <p:spPr>
          <a:xfrm>
            <a:off x="2447626" y="3565007"/>
            <a:ext cx="2603066" cy="0"/>
          </a:xfrm>
          <a:prstGeom prst="line">
            <a:avLst/>
          </a:prstGeom>
          <a:ln w="12700" cmpd="sng">
            <a:solidFill>
              <a:schemeClr val="accent2">
                <a:lumMod val="60000"/>
                <a:lumOff val="40000"/>
              </a:schemeClr>
            </a:solidFill>
            <a:prstDash val="solid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标题 5"/>
          <p:cNvSpPr>
            <a:spLocks noGrp="1"/>
          </p:cNvSpPr>
          <p:nvPr>
            <p:ph type="title" hasCustomPrompt="1"/>
          </p:nvPr>
        </p:nvSpPr>
        <p:spPr>
          <a:xfrm>
            <a:off x="419210" y="249980"/>
            <a:ext cx="8297876" cy="576062"/>
          </a:xfrm>
          <a:prstGeom prst="rect">
            <a:avLst/>
          </a:prstGeom>
        </p:spPr>
        <p:txBody>
          <a:bodyPr vert="horz"/>
          <a:lstStyle>
            <a:lvl1pPr>
              <a:defRPr sz="2800" b="0" i="0">
                <a:solidFill>
                  <a:schemeClr val="tx1">
                    <a:lumMod val="60000"/>
                    <a:lumOff val="4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r>
              <a:rPr kumimoji="1" lang="zh-TW" altLang="en-US" dirty="0" smtClean="0"/>
              <a:t>點擊此處編輯標題</a:t>
            </a:r>
            <a:endParaRPr kumimoji="1" lang="zh-CN" altLang="en-US" dirty="0"/>
          </a:p>
        </p:txBody>
      </p:sp>
      <p:sp>
        <p:nvSpPr>
          <p:cNvPr id="4" name="单圆角矩形 3"/>
          <p:cNvSpPr/>
          <p:nvPr/>
        </p:nvSpPr>
        <p:spPr>
          <a:xfrm>
            <a:off x="419210" y="3315238"/>
            <a:ext cx="2022066" cy="480487"/>
          </a:xfrm>
          <a:prstGeom prst="round1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0" hasCustomPrompt="1"/>
          </p:nvPr>
        </p:nvSpPr>
        <p:spPr>
          <a:xfrm>
            <a:off x="419209" y="3290426"/>
            <a:ext cx="2022067" cy="468312"/>
          </a:xfrm>
          <a:prstGeom prst="rect">
            <a:avLst/>
          </a:prstGeom>
        </p:spPr>
        <p:txBody>
          <a:bodyPr vert="horz" anchor="ctr" anchorCtr="1"/>
          <a:lstStyle>
            <a:lvl1pPr marL="0" indent="0">
              <a:buNone/>
              <a:defRPr sz="1800" b="0" i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點擊編輯文本</a:t>
            </a:r>
            <a:endParaRPr kumimoji="1" lang="zh-CN" altLang="en-US" dirty="0"/>
          </a:p>
        </p:txBody>
      </p:sp>
      <p:sp>
        <p:nvSpPr>
          <p:cNvPr id="9" name="单圆角矩形 8"/>
          <p:cNvSpPr/>
          <p:nvPr/>
        </p:nvSpPr>
        <p:spPr>
          <a:xfrm>
            <a:off x="2757863" y="1626572"/>
            <a:ext cx="1763144" cy="480487"/>
          </a:xfrm>
          <a:prstGeom prst="round1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2" name="单圆角矩形 11"/>
          <p:cNvSpPr/>
          <p:nvPr/>
        </p:nvSpPr>
        <p:spPr>
          <a:xfrm>
            <a:off x="2757863" y="3315238"/>
            <a:ext cx="1763144" cy="480487"/>
          </a:xfrm>
          <a:prstGeom prst="round1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3" name="单圆角矩形 12"/>
          <p:cNvSpPr/>
          <p:nvPr/>
        </p:nvSpPr>
        <p:spPr>
          <a:xfrm>
            <a:off x="2757863" y="5000216"/>
            <a:ext cx="1763144" cy="480487"/>
          </a:xfrm>
          <a:prstGeom prst="round1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6" name="文本占位符 6"/>
          <p:cNvSpPr>
            <a:spLocks noGrp="1"/>
          </p:cNvSpPr>
          <p:nvPr>
            <p:ph type="body" sz="quarter" idx="11" hasCustomPrompt="1"/>
          </p:nvPr>
        </p:nvSpPr>
        <p:spPr>
          <a:xfrm>
            <a:off x="2757864" y="1603385"/>
            <a:ext cx="1763144" cy="468312"/>
          </a:xfrm>
          <a:prstGeom prst="rect">
            <a:avLst/>
          </a:prstGeom>
        </p:spPr>
        <p:txBody>
          <a:bodyPr vert="horz" anchor="ctr" anchorCtr="1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點擊編輯文本</a:t>
            </a:r>
            <a:endParaRPr kumimoji="1" lang="zh-CN" altLang="en-US" dirty="0"/>
          </a:p>
        </p:txBody>
      </p:sp>
      <p:sp>
        <p:nvSpPr>
          <p:cNvPr id="20" name="文本占位符 6"/>
          <p:cNvSpPr>
            <a:spLocks noGrp="1"/>
          </p:cNvSpPr>
          <p:nvPr>
            <p:ph type="body" sz="quarter" idx="12" hasCustomPrompt="1"/>
          </p:nvPr>
        </p:nvSpPr>
        <p:spPr>
          <a:xfrm>
            <a:off x="2757864" y="3290426"/>
            <a:ext cx="1763144" cy="468312"/>
          </a:xfrm>
          <a:prstGeom prst="rect">
            <a:avLst/>
          </a:prstGeom>
        </p:spPr>
        <p:txBody>
          <a:bodyPr vert="horz" anchor="ctr" anchorCtr="1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點擊編輯文本</a:t>
            </a:r>
            <a:endParaRPr kumimoji="1" lang="zh-CN" altLang="en-US" dirty="0"/>
          </a:p>
        </p:txBody>
      </p:sp>
      <p:sp>
        <p:nvSpPr>
          <p:cNvPr id="22" name="文本占位符 6"/>
          <p:cNvSpPr>
            <a:spLocks noGrp="1"/>
          </p:cNvSpPr>
          <p:nvPr>
            <p:ph type="body" sz="quarter" idx="13" hasCustomPrompt="1"/>
          </p:nvPr>
        </p:nvSpPr>
        <p:spPr>
          <a:xfrm>
            <a:off x="2757864" y="4975519"/>
            <a:ext cx="1763144" cy="468312"/>
          </a:xfrm>
          <a:prstGeom prst="rect">
            <a:avLst/>
          </a:prstGeom>
        </p:spPr>
        <p:txBody>
          <a:bodyPr vert="horz" anchor="ctr" anchorCtr="1"/>
          <a:lstStyle>
            <a:lvl1pPr marL="0" indent="0">
              <a:buNone/>
              <a:defRPr sz="1600" b="0" i="0">
                <a:solidFill>
                  <a:srgbClr val="656565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點擊編輯文本</a:t>
            </a:r>
            <a:endParaRPr kumimoji="1" lang="zh-CN" altLang="en-US" dirty="0"/>
          </a:p>
        </p:txBody>
      </p:sp>
      <p:sp>
        <p:nvSpPr>
          <p:cNvPr id="47" name="单圆角矩形 46"/>
          <p:cNvSpPr/>
          <p:nvPr/>
        </p:nvSpPr>
        <p:spPr>
          <a:xfrm>
            <a:off x="4846025" y="1119201"/>
            <a:ext cx="2315142" cy="388351"/>
          </a:xfrm>
          <a:prstGeom prst="round1Rect">
            <a:avLst/>
          </a:prstGeom>
          <a:solidFill>
            <a:srgbClr val="79D9C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solidFill>
                <a:schemeClr val="accent2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8" name="单圆角矩形 47"/>
          <p:cNvSpPr/>
          <p:nvPr/>
        </p:nvSpPr>
        <p:spPr>
          <a:xfrm>
            <a:off x="4846025" y="1686124"/>
            <a:ext cx="2315142" cy="388351"/>
          </a:xfrm>
          <a:prstGeom prst="round1Rect">
            <a:avLst/>
          </a:prstGeom>
          <a:solidFill>
            <a:srgbClr val="79D9C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solidFill>
                <a:srgbClr val="258376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9" name="单圆角矩形 48"/>
          <p:cNvSpPr/>
          <p:nvPr/>
        </p:nvSpPr>
        <p:spPr>
          <a:xfrm>
            <a:off x="4846025" y="2248167"/>
            <a:ext cx="2315142" cy="388351"/>
          </a:xfrm>
          <a:prstGeom prst="round1Rect">
            <a:avLst/>
          </a:prstGeom>
          <a:solidFill>
            <a:srgbClr val="79D9C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solidFill>
                <a:schemeClr val="accent2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9" name="单圆角矩形 58"/>
          <p:cNvSpPr/>
          <p:nvPr/>
        </p:nvSpPr>
        <p:spPr>
          <a:xfrm>
            <a:off x="4846025" y="2799627"/>
            <a:ext cx="2315142" cy="388351"/>
          </a:xfrm>
          <a:prstGeom prst="round1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solidFill>
                <a:srgbClr val="656565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0" name="单圆角矩形 59"/>
          <p:cNvSpPr/>
          <p:nvPr/>
        </p:nvSpPr>
        <p:spPr>
          <a:xfrm>
            <a:off x="4846025" y="3366550"/>
            <a:ext cx="2315142" cy="388351"/>
          </a:xfrm>
          <a:prstGeom prst="round1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solidFill>
                <a:srgbClr val="656565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1" name="单圆角矩形 60"/>
          <p:cNvSpPr/>
          <p:nvPr/>
        </p:nvSpPr>
        <p:spPr>
          <a:xfrm>
            <a:off x="4846025" y="3928593"/>
            <a:ext cx="2315142" cy="388351"/>
          </a:xfrm>
          <a:prstGeom prst="round1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2" name="单圆角矩形 61"/>
          <p:cNvSpPr/>
          <p:nvPr/>
        </p:nvSpPr>
        <p:spPr>
          <a:xfrm>
            <a:off x="4846025" y="4488816"/>
            <a:ext cx="2315142" cy="388351"/>
          </a:xfrm>
          <a:prstGeom prst="round1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3" name="单圆角矩形 62"/>
          <p:cNvSpPr/>
          <p:nvPr/>
        </p:nvSpPr>
        <p:spPr>
          <a:xfrm>
            <a:off x="4846025" y="5055739"/>
            <a:ext cx="2315142" cy="388351"/>
          </a:xfrm>
          <a:prstGeom prst="round1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4" name="单圆角矩形 63"/>
          <p:cNvSpPr/>
          <p:nvPr/>
        </p:nvSpPr>
        <p:spPr>
          <a:xfrm>
            <a:off x="4846025" y="5617782"/>
            <a:ext cx="2315142" cy="388351"/>
          </a:xfrm>
          <a:prstGeom prst="round1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69" name="直线连接符 68"/>
          <p:cNvCxnSpPr/>
          <p:nvPr/>
        </p:nvCxnSpPr>
        <p:spPr>
          <a:xfrm>
            <a:off x="2605012" y="1831785"/>
            <a:ext cx="0" cy="3419332"/>
          </a:xfrm>
          <a:prstGeom prst="line">
            <a:avLst/>
          </a:prstGeom>
          <a:ln w="12700" cmpd="sng">
            <a:solidFill>
              <a:schemeClr val="accent2">
                <a:lumMod val="60000"/>
                <a:lumOff val="40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3" name="文本占位符 6"/>
          <p:cNvSpPr>
            <a:spLocks noGrp="1"/>
          </p:cNvSpPr>
          <p:nvPr>
            <p:ph type="body" sz="quarter" idx="14" hasCustomPrompt="1"/>
          </p:nvPr>
        </p:nvSpPr>
        <p:spPr>
          <a:xfrm>
            <a:off x="4846025" y="1077878"/>
            <a:ext cx="2315141" cy="429674"/>
          </a:xfrm>
          <a:prstGeom prst="rect">
            <a:avLst/>
          </a:prstGeom>
        </p:spPr>
        <p:txBody>
          <a:bodyPr vert="horz" anchor="ctr" anchorCtr="1"/>
          <a:lstStyle>
            <a:lvl1pPr marL="0" indent="0">
              <a:buNone/>
              <a:defRPr sz="1600" b="0" i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點擊編輯文本</a:t>
            </a:r>
            <a:endParaRPr kumimoji="1" lang="zh-CN" altLang="en-US" dirty="0"/>
          </a:p>
        </p:txBody>
      </p:sp>
      <p:sp>
        <p:nvSpPr>
          <p:cNvPr id="85" name="文本占位符 6"/>
          <p:cNvSpPr>
            <a:spLocks noGrp="1"/>
          </p:cNvSpPr>
          <p:nvPr>
            <p:ph type="body" sz="quarter" idx="15" hasCustomPrompt="1"/>
          </p:nvPr>
        </p:nvSpPr>
        <p:spPr>
          <a:xfrm>
            <a:off x="4846025" y="1646117"/>
            <a:ext cx="2315141" cy="429674"/>
          </a:xfrm>
          <a:prstGeom prst="rect">
            <a:avLst/>
          </a:prstGeom>
        </p:spPr>
        <p:txBody>
          <a:bodyPr vert="horz" anchor="ctr" anchorCtr="1"/>
          <a:lstStyle>
            <a:lvl1pPr marL="0" indent="0">
              <a:buNone/>
              <a:defRPr sz="1600" b="0" i="0">
                <a:solidFill>
                  <a:srgbClr val="258376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點擊編輯文本</a:t>
            </a:r>
            <a:endParaRPr kumimoji="1" lang="zh-CN" altLang="en-US" dirty="0"/>
          </a:p>
        </p:txBody>
      </p:sp>
      <p:sp>
        <p:nvSpPr>
          <p:cNvPr id="86" name="文本占位符 6"/>
          <p:cNvSpPr>
            <a:spLocks noGrp="1"/>
          </p:cNvSpPr>
          <p:nvPr>
            <p:ph type="body" sz="quarter" idx="16" hasCustomPrompt="1"/>
          </p:nvPr>
        </p:nvSpPr>
        <p:spPr>
          <a:xfrm>
            <a:off x="4846025" y="2206844"/>
            <a:ext cx="2315141" cy="429674"/>
          </a:xfrm>
          <a:prstGeom prst="rect">
            <a:avLst/>
          </a:prstGeom>
        </p:spPr>
        <p:txBody>
          <a:bodyPr vert="horz" anchor="ctr" anchorCtr="1"/>
          <a:lstStyle>
            <a:lvl1pPr marL="0" indent="0">
              <a:buNone/>
              <a:defRPr sz="1600" b="0" i="0">
                <a:solidFill>
                  <a:srgbClr val="258376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點擊編輯文本</a:t>
            </a:r>
            <a:endParaRPr kumimoji="1" lang="zh-CN" altLang="en-US" dirty="0"/>
          </a:p>
        </p:txBody>
      </p:sp>
      <p:sp>
        <p:nvSpPr>
          <p:cNvPr id="87" name="文本占位符 6"/>
          <p:cNvSpPr>
            <a:spLocks noGrp="1"/>
          </p:cNvSpPr>
          <p:nvPr>
            <p:ph type="body" sz="quarter" idx="17" hasCustomPrompt="1"/>
          </p:nvPr>
        </p:nvSpPr>
        <p:spPr>
          <a:xfrm>
            <a:off x="4846025" y="2758304"/>
            <a:ext cx="2315141" cy="429674"/>
          </a:xfrm>
          <a:prstGeom prst="rect">
            <a:avLst/>
          </a:prstGeom>
        </p:spPr>
        <p:txBody>
          <a:bodyPr vert="horz" anchor="ctr" anchorCtr="1"/>
          <a:lstStyle>
            <a:lvl1pPr marL="0" indent="0">
              <a:buNone/>
              <a:defRPr sz="1600" b="0" i="0">
                <a:solidFill>
                  <a:schemeClr val="accent1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點擊編輯文本</a:t>
            </a:r>
            <a:endParaRPr kumimoji="1" lang="zh-CN" altLang="en-US" dirty="0"/>
          </a:p>
        </p:txBody>
      </p:sp>
      <p:sp>
        <p:nvSpPr>
          <p:cNvPr id="88" name="文本占位符 6"/>
          <p:cNvSpPr>
            <a:spLocks noGrp="1"/>
          </p:cNvSpPr>
          <p:nvPr>
            <p:ph type="body" sz="quarter" idx="18" hasCustomPrompt="1"/>
          </p:nvPr>
        </p:nvSpPr>
        <p:spPr>
          <a:xfrm>
            <a:off x="4846025" y="3325227"/>
            <a:ext cx="2315141" cy="429674"/>
          </a:xfrm>
          <a:prstGeom prst="rect">
            <a:avLst/>
          </a:prstGeom>
        </p:spPr>
        <p:txBody>
          <a:bodyPr vert="horz" anchor="ctr" anchorCtr="1"/>
          <a:lstStyle>
            <a:lvl1pPr marL="0" indent="0">
              <a:buNone/>
              <a:defRPr sz="1600" b="0" i="0">
                <a:solidFill>
                  <a:schemeClr val="accent1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點擊編輯文本</a:t>
            </a:r>
            <a:endParaRPr kumimoji="1" lang="zh-CN" altLang="en-US" dirty="0"/>
          </a:p>
        </p:txBody>
      </p:sp>
      <p:sp>
        <p:nvSpPr>
          <p:cNvPr id="89" name="文本占位符 6"/>
          <p:cNvSpPr>
            <a:spLocks noGrp="1"/>
          </p:cNvSpPr>
          <p:nvPr>
            <p:ph type="body" sz="quarter" idx="19" hasCustomPrompt="1"/>
          </p:nvPr>
        </p:nvSpPr>
        <p:spPr>
          <a:xfrm>
            <a:off x="4846025" y="3887270"/>
            <a:ext cx="2315141" cy="429674"/>
          </a:xfrm>
          <a:prstGeom prst="rect">
            <a:avLst/>
          </a:prstGeom>
        </p:spPr>
        <p:txBody>
          <a:bodyPr vert="horz" anchor="ctr" anchorCtr="1"/>
          <a:lstStyle>
            <a:lvl1pPr marL="0" indent="0">
              <a:buNone/>
              <a:defRPr sz="1600" b="0" i="0">
                <a:solidFill>
                  <a:srgbClr val="C8550D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點擊編輯文本</a:t>
            </a:r>
            <a:endParaRPr kumimoji="1" lang="zh-CN" altLang="en-US" dirty="0"/>
          </a:p>
        </p:txBody>
      </p:sp>
      <p:sp>
        <p:nvSpPr>
          <p:cNvPr id="90" name="文本占位符 6"/>
          <p:cNvSpPr>
            <a:spLocks noGrp="1"/>
          </p:cNvSpPr>
          <p:nvPr>
            <p:ph type="body" sz="quarter" idx="20" hasCustomPrompt="1"/>
          </p:nvPr>
        </p:nvSpPr>
        <p:spPr>
          <a:xfrm>
            <a:off x="4846025" y="4447493"/>
            <a:ext cx="2315141" cy="429674"/>
          </a:xfrm>
          <a:prstGeom prst="rect">
            <a:avLst/>
          </a:prstGeom>
        </p:spPr>
        <p:txBody>
          <a:bodyPr vert="horz" anchor="ctr" anchorCtr="1"/>
          <a:lstStyle>
            <a:lvl1pPr marL="0" indent="0">
              <a:buNone/>
              <a:defRPr sz="1600" b="0" i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點擊編輯文本</a:t>
            </a:r>
            <a:endParaRPr kumimoji="1" lang="zh-CN" altLang="en-US" dirty="0"/>
          </a:p>
        </p:txBody>
      </p:sp>
      <p:sp>
        <p:nvSpPr>
          <p:cNvPr id="91" name="文本占位符 6"/>
          <p:cNvSpPr>
            <a:spLocks noGrp="1"/>
          </p:cNvSpPr>
          <p:nvPr>
            <p:ph type="body" sz="quarter" idx="21" hasCustomPrompt="1"/>
          </p:nvPr>
        </p:nvSpPr>
        <p:spPr>
          <a:xfrm>
            <a:off x="4846025" y="5014157"/>
            <a:ext cx="2315141" cy="429674"/>
          </a:xfrm>
          <a:prstGeom prst="rect">
            <a:avLst/>
          </a:prstGeom>
        </p:spPr>
        <p:txBody>
          <a:bodyPr vert="horz" anchor="ctr" anchorCtr="1"/>
          <a:lstStyle>
            <a:lvl1pPr marL="0" indent="0">
              <a:buNone/>
              <a:defRPr sz="1600" b="0" i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點擊編輯文本</a:t>
            </a:r>
            <a:endParaRPr kumimoji="1" lang="zh-CN" altLang="en-US" dirty="0"/>
          </a:p>
        </p:txBody>
      </p:sp>
      <p:sp>
        <p:nvSpPr>
          <p:cNvPr id="92" name="文本占位符 6"/>
          <p:cNvSpPr>
            <a:spLocks noGrp="1"/>
          </p:cNvSpPr>
          <p:nvPr>
            <p:ph type="body" sz="quarter" idx="22" hasCustomPrompt="1"/>
          </p:nvPr>
        </p:nvSpPr>
        <p:spPr>
          <a:xfrm>
            <a:off x="4846025" y="5570758"/>
            <a:ext cx="2315141" cy="429674"/>
          </a:xfrm>
          <a:prstGeom prst="rect">
            <a:avLst/>
          </a:prstGeom>
        </p:spPr>
        <p:txBody>
          <a:bodyPr vert="horz" anchor="ctr" anchorCtr="1"/>
          <a:lstStyle>
            <a:lvl1pPr marL="0" indent="0">
              <a:buNone/>
              <a:defRPr sz="1600" b="0" i="0">
                <a:solidFill>
                  <a:srgbClr val="656565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點擊編輯文本</a:t>
            </a:r>
            <a:endParaRPr kumimoji="1" lang="zh-CN" altLang="en-US" dirty="0"/>
          </a:p>
        </p:txBody>
      </p:sp>
      <p:sp>
        <p:nvSpPr>
          <p:cNvPr id="93" name="五边形 92"/>
          <p:cNvSpPr/>
          <p:nvPr/>
        </p:nvSpPr>
        <p:spPr>
          <a:xfrm rot="10800000">
            <a:off x="7161166" y="1077878"/>
            <a:ext cx="1555920" cy="1558640"/>
          </a:xfrm>
          <a:prstGeom prst="homePlate">
            <a:avLst/>
          </a:prstGeom>
          <a:noFill/>
          <a:ln w="19050" cmpd="sng">
            <a:solidFill>
              <a:schemeClr val="accent2"/>
            </a:solidFill>
            <a:prstDash val="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94" name="五边形 93"/>
          <p:cNvSpPr/>
          <p:nvPr/>
        </p:nvSpPr>
        <p:spPr>
          <a:xfrm rot="10800000">
            <a:off x="7161166" y="2799626"/>
            <a:ext cx="1555920" cy="1517317"/>
          </a:xfrm>
          <a:prstGeom prst="homePlate">
            <a:avLst/>
          </a:prstGeom>
          <a:noFill/>
          <a:ln w="19050" cmpd="sng">
            <a:solidFill>
              <a:schemeClr val="accent1"/>
            </a:solidFill>
            <a:prstDash val="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96" name="五边形 95"/>
          <p:cNvSpPr/>
          <p:nvPr/>
        </p:nvSpPr>
        <p:spPr>
          <a:xfrm rot="10800000">
            <a:off x="7161166" y="4508486"/>
            <a:ext cx="1555920" cy="1491946"/>
          </a:xfrm>
          <a:prstGeom prst="homePlate">
            <a:avLst/>
          </a:prstGeom>
          <a:noFill/>
          <a:ln w="19050" cmpd="sng">
            <a:solidFill>
              <a:srgbClr val="656565"/>
            </a:solidFill>
            <a:prstDash val="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97" name="文本占位符 6"/>
          <p:cNvSpPr>
            <a:spLocks noGrp="1"/>
          </p:cNvSpPr>
          <p:nvPr>
            <p:ph type="body" sz="quarter" idx="23" hasCustomPrompt="1"/>
          </p:nvPr>
        </p:nvSpPr>
        <p:spPr>
          <a:xfrm>
            <a:off x="7719763" y="1411735"/>
            <a:ext cx="875790" cy="836432"/>
          </a:xfrm>
          <a:prstGeom prst="rect">
            <a:avLst/>
          </a:prstGeom>
        </p:spPr>
        <p:txBody>
          <a:bodyPr vert="horz" anchor="ctr" anchorCtr="1"/>
          <a:lstStyle>
            <a:lvl1pPr marL="0" indent="0">
              <a:buNone/>
              <a:defRPr sz="1400" b="0" i="0">
                <a:solidFill>
                  <a:schemeClr val="accent2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可有可無補充說明文字</a:t>
            </a:r>
            <a:endParaRPr kumimoji="1" lang="zh-CN" altLang="en-US" dirty="0"/>
          </a:p>
        </p:txBody>
      </p:sp>
      <p:sp>
        <p:nvSpPr>
          <p:cNvPr id="98" name="文本占位符 6"/>
          <p:cNvSpPr>
            <a:spLocks noGrp="1"/>
          </p:cNvSpPr>
          <p:nvPr>
            <p:ph type="body" sz="quarter" idx="24" hasCustomPrompt="1"/>
          </p:nvPr>
        </p:nvSpPr>
        <p:spPr>
          <a:xfrm>
            <a:off x="7719763" y="3150184"/>
            <a:ext cx="875790" cy="836432"/>
          </a:xfrm>
          <a:prstGeom prst="rect">
            <a:avLst/>
          </a:prstGeom>
        </p:spPr>
        <p:txBody>
          <a:bodyPr vert="horz" anchor="ctr" anchorCtr="1"/>
          <a:lstStyle>
            <a:lvl1pPr marL="0" indent="0">
              <a:buNone/>
              <a:defRPr sz="1400" b="0" i="0">
                <a:solidFill>
                  <a:schemeClr val="accent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可有可無補充說明文字</a:t>
            </a:r>
            <a:endParaRPr kumimoji="1" lang="zh-CN" altLang="en-US" dirty="0"/>
          </a:p>
        </p:txBody>
      </p:sp>
      <p:sp>
        <p:nvSpPr>
          <p:cNvPr id="99" name="文本占位符 6"/>
          <p:cNvSpPr>
            <a:spLocks noGrp="1"/>
          </p:cNvSpPr>
          <p:nvPr>
            <p:ph type="body" sz="quarter" idx="25" hasCustomPrompt="1"/>
          </p:nvPr>
        </p:nvSpPr>
        <p:spPr>
          <a:xfrm>
            <a:off x="7719763" y="4824377"/>
            <a:ext cx="875790" cy="836432"/>
          </a:xfrm>
          <a:prstGeom prst="rect">
            <a:avLst/>
          </a:prstGeom>
        </p:spPr>
        <p:txBody>
          <a:bodyPr vert="horz" anchor="ctr" anchorCtr="1"/>
          <a:lstStyle>
            <a:lvl1pPr marL="0" indent="0">
              <a:buNone/>
              <a:defRPr sz="1400" b="0" i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可有可無補充說明文</a:t>
            </a:r>
            <a:endParaRPr kumimoji="1" lang="zh-CN" altLang="en-US" dirty="0"/>
          </a:p>
        </p:txBody>
      </p:sp>
      <p:sp>
        <p:nvSpPr>
          <p:cNvPr id="101" name="五边形 100"/>
          <p:cNvSpPr/>
          <p:nvPr/>
        </p:nvSpPr>
        <p:spPr>
          <a:xfrm rot="16200000">
            <a:off x="668278" y="3707704"/>
            <a:ext cx="1523932" cy="2022064"/>
          </a:xfrm>
          <a:prstGeom prst="homePlate">
            <a:avLst/>
          </a:prstGeom>
          <a:noFill/>
          <a:ln w="19050" cmpd="sng">
            <a:solidFill>
              <a:schemeClr val="accent1"/>
            </a:solidFill>
            <a:prstDash val="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02" name="文本占位符 6"/>
          <p:cNvSpPr>
            <a:spLocks noGrp="1"/>
          </p:cNvSpPr>
          <p:nvPr>
            <p:ph type="body" sz="quarter" idx="26" hasCustomPrompt="1"/>
          </p:nvPr>
        </p:nvSpPr>
        <p:spPr>
          <a:xfrm>
            <a:off x="419210" y="4707759"/>
            <a:ext cx="2022065" cy="772944"/>
          </a:xfrm>
          <a:prstGeom prst="rect">
            <a:avLst/>
          </a:prstGeom>
        </p:spPr>
        <p:txBody>
          <a:bodyPr vert="horz" anchor="ctr" anchorCtr="1"/>
          <a:lstStyle>
            <a:lvl1pPr marL="0" indent="0" algn="ctr">
              <a:buNone/>
              <a:defRPr sz="1400" b="0" i="0">
                <a:solidFill>
                  <a:srgbClr val="656565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點擊可編輯</a:t>
            </a:r>
            <a:endParaRPr kumimoji="1" lang="en-US" altLang="zh-TW" dirty="0" smtClean="0"/>
          </a:p>
          <a:p>
            <a:pPr lvl="0"/>
            <a:r>
              <a:rPr kumimoji="1" lang="zh-TW" altLang="en-US" dirty="0" smtClean="0"/>
              <a:t>(可有可無說明文字</a:t>
            </a:r>
            <a:r>
              <a:rPr kumimoji="1" lang="en-US" altLang="zh-TW" dirty="0" smtClean="0"/>
              <a:t>)</a:t>
            </a:r>
            <a:endParaRPr kumimoji="1" lang="zh-CN" altLang="en-US" dirty="0"/>
          </a:p>
        </p:txBody>
      </p:sp>
      <p:sp>
        <p:nvSpPr>
          <p:cNvPr id="103" name="五边形 102"/>
          <p:cNvSpPr/>
          <p:nvPr/>
        </p:nvSpPr>
        <p:spPr>
          <a:xfrm rot="5400000">
            <a:off x="668278" y="1352952"/>
            <a:ext cx="1523932" cy="2022064"/>
          </a:xfrm>
          <a:prstGeom prst="homePlate">
            <a:avLst/>
          </a:prstGeom>
          <a:noFill/>
          <a:ln w="19050" cmpd="sng">
            <a:solidFill>
              <a:schemeClr val="accent1"/>
            </a:solidFill>
            <a:prstDash val="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ㄒ</a:t>
            </a:r>
            <a:endParaRPr kumimoji="1" lang="zh-CN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04" name="文本占位符 6"/>
          <p:cNvSpPr>
            <a:spLocks noGrp="1"/>
          </p:cNvSpPr>
          <p:nvPr>
            <p:ph type="body" sz="quarter" idx="27" hasCustomPrompt="1"/>
          </p:nvPr>
        </p:nvSpPr>
        <p:spPr>
          <a:xfrm>
            <a:off x="419210" y="1591040"/>
            <a:ext cx="2022065" cy="772944"/>
          </a:xfrm>
          <a:prstGeom prst="rect">
            <a:avLst/>
          </a:prstGeom>
        </p:spPr>
        <p:txBody>
          <a:bodyPr vert="horz" anchor="ctr" anchorCtr="1"/>
          <a:lstStyle>
            <a:lvl1pPr marL="0" indent="0" algn="ctr">
              <a:buNone/>
              <a:defRPr sz="1400" b="0" i="0">
                <a:solidFill>
                  <a:srgbClr val="656565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點擊可編輯</a:t>
            </a:r>
            <a:endParaRPr kumimoji="1" lang="en-US" altLang="zh-TW" dirty="0" smtClean="0"/>
          </a:p>
          <a:p>
            <a:pPr lvl="0"/>
            <a:r>
              <a:rPr kumimoji="1" lang="zh-TW" altLang="en-US" dirty="0" smtClean="0"/>
              <a:t>(可有可無說明文字</a:t>
            </a:r>
            <a:r>
              <a:rPr kumimoji="1" lang="en-US" altLang="zh-TW" dirty="0" smtClean="0"/>
              <a:t>)</a:t>
            </a:r>
            <a:endParaRPr kumimoji="1" lang="zh-CN" altLang="en-US" dirty="0"/>
          </a:p>
        </p:txBody>
      </p:sp>
      <p:cxnSp>
        <p:nvCxnSpPr>
          <p:cNvPr id="105" name="直线连接符 104"/>
          <p:cNvCxnSpPr/>
          <p:nvPr/>
        </p:nvCxnSpPr>
        <p:spPr>
          <a:xfrm>
            <a:off x="4680393" y="1295400"/>
            <a:ext cx="0" cy="1152967"/>
          </a:xfrm>
          <a:prstGeom prst="line">
            <a:avLst/>
          </a:prstGeom>
          <a:ln w="12700" cmpd="sng">
            <a:solidFill>
              <a:schemeClr val="accent2">
                <a:lumMod val="60000"/>
                <a:lumOff val="40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5" name="直线连接符 134"/>
          <p:cNvCxnSpPr/>
          <p:nvPr/>
        </p:nvCxnSpPr>
        <p:spPr>
          <a:xfrm>
            <a:off x="4680393" y="2985477"/>
            <a:ext cx="0" cy="1152967"/>
          </a:xfrm>
          <a:prstGeom prst="line">
            <a:avLst/>
          </a:prstGeom>
          <a:ln w="12700" cmpd="sng">
            <a:solidFill>
              <a:schemeClr val="accent2">
                <a:lumMod val="60000"/>
                <a:lumOff val="40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730507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直向流程圖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 hasCustomPrompt="1"/>
          </p:nvPr>
        </p:nvSpPr>
        <p:spPr>
          <a:xfrm>
            <a:off x="419210" y="249980"/>
            <a:ext cx="8297876" cy="576062"/>
          </a:xfrm>
          <a:prstGeom prst="rect">
            <a:avLst/>
          </a:prstGeom>
        </p:spPr>
        <p:txBody>
          <a:bodyPr vert="horz"/>
          <a:lstStyle>
            <a:lvl1pPr>
              <a:defRPr sz="2800" b="0" i="0">
                <a:solidFill>
                  <a:schemeClr val="tx1">
                    <a:lumMod val="60000"/>
                    <a:lumOff val="4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r>
              <a:rPr kumimoji="1" lang="zh-TW" altLang="en-US" dirty="0" smtClean="0"/>
              <a:t>點擊此處編輯標題</a:t>
            </a:r>
            <a:endParaRPr kumimoji="1" lang="zh-CN" altLang="en-US" dirty="0"/>
          </a:p>
        </p:txBody>
      </p:sp>
      <p:sp>
        <p:nvSpPr>
          <p:cNvPr id="2" name="单圆角矩形 1"/>
          <p:cNvSpPr/>
          <p:nvPr/>
        </p:nvSpPr>
        <p:spPr>
          <a:xfrm>
            <a:off x="418495" y="1489075"/>
            <a:ext cx="1580168" cy="572097"/>
          </a:xfrm>
          <a:prstGeom prst="round1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48559" y="2229145"/>
            <a:ext cx="1350819" cy="62145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48559" y="2958685"/>
            <a:ext cx="1350819" cy="62145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48559" y="3688222"/>
            <a:ext cx="1350819" cy="62145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48559" y="4431270"/>
            <a:ext cx="1350819" cy="62145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48559" y="5160809"/>
            <a:ext cx="1350819" cy="62145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16" name="直线连接符 15"/>
          <p:cNvCxnSpPr/>
          <p:nvPr/>
        </p:nvCxnSpPr>
        <p:spPr>
          <a:xfrm>
            <a:off x="432722" y="2061688"/>
            <a:ext cx="0" cy="3450381"/>
          </a:xfrm>
          <a:prstGeom prst="line">
            <a:avLst/>
          </a:prstGeom>
          <a:ln w="12700" cmpd="sng">
            <a:prstDash val="solid"/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1" name="直线连接符 20"/>
          <p:cNvCxnSpPr>
            <a:endCxn id="4" idx="1"/>
          </p:cNvCxnSpPr>
          <p:nvPr/>
        </p:nvCxnSpPr>
        <p:spPr>
          <a:xfrm flipV="1">
            <a:off x="419210" y="2539875"/>
            <a:ext cx="229349" cy="222"/>
          </a:xfrm>
          <a:prstGeom prst="line">
            <a:avLst/>
          </a:prstGeom>
          <a:ln w="12700" cmpd="sng"/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2" name="直线连接符 21"/>
          <p:cNvCxnSpPr/>
          <p:nvPr/>
        </p:nvCxnSpPr>
        <p:spPr>
          <a:xfrm flipV="1">
            <a:off x="419210" y="3285110"/>
            <a:ext cx="229349" cy="222"/>
          </a:xfrm>
          <a:prstGeom prst="line">
            <a:avLst/>
          </a:prstGeom>
          <a:ln w="12700" cmpd="sng"/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3" name="直线连接符 22"/>
          <p:cNvCxnSpPr/>
          <p:nvPr/>
        </p:nvCxnSpPr>
        <p:spPr>
          <a:xfrm flipV="1">
            <a:off x="419210" y="3998856"/>
            <a:ext cx="229349" cy="222"/>
          </a:xfrm>
          <a:prstGeom prst="line">
            <a:avLst/>
          </a:prstGeom>
          <a:ln w="12700" cmpd="sng"/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4" name="直线连接符 23"/>
          <p:cNvCxnSpPr/>
          <p:nvPr/>
        </p:nvCxnSpPr>
        <p:spPr>
          <a:xfrm flipV="1">
            <a:off x="419210" y="4754587"/>
            <a:ext cx="229349" cy="222"/>
          </a:xfrm>
          <a:prstGeom prst="line">
            <a:avLst/>
          </a:prstGeom>
          <a:ln w="12700" cmpd="sng"/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5" name="直线连接符 24"/>
          <p:cNvCxnSpPr/>
          <p:nvPr/>
        </p:nvCxnSpPr>
        <p:spPr>
          <a:xfrm flipV="1">
            <a:off x="419210" y="5511847"/>
            <a:ext cx="229349" cy="222"/>
          </a:xfrm>
          <a:prstGeom prst="line">
            <a:avLst/>
          </a:prstGeom>
          <a:ln w="12700" cmpd="sng"/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7" name="文本占位符 26"/>
          <p:cNvSpPr>
            <a:spLocks noGrp="1"/>
          </p:cNvSpPr>
          <p:nvPr>
            <p:ph type="body" sz="quarter" idx="10" hasCustomPrompt="1"/>
          </p:nvPr>
        </p:nvSpPr>
        <p:spPr>
          <a:xfrm>
            <a:off x="419100" y="1457229"/>
            <a:ext cx="1580278" cy="604934"/>
          </a:xfrm>
          <a:prstGeom prst="rect">
            <a:avLst/>
          </a:prstGeom>
        </p:spPr>
        <p:txBody>
          <a:bodyPr vert="horz" anchor="ctr" anchorCtr="1"/>
          <a:lstStyle>
            <a:lvl1pPr marL="0" indent="0" algn="ctr">
              <a:buNone/>
              <a:defRPr sz="180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點擊編輯</a:t>
            </a:r>
          </a:p>
        </p:txBody>
      </p:sp>
      <p:sp>
        <p:nvSpPr>
          <p:cNvPr id="28" name="文本占位符 26"/>
          <p:cNvSpPr>
            <a:spLocks noGrp="1"/>
          </p:cNvSpPr>
          <p:nvPr>
            <p:ph type="body" sz="quarter" idx="11" hasCustomPrompt="1"/>
          </p:nvPr>
        </p:nvSpPr>
        <p:spPr>
          <a:xfrm>
            <a:off x="648559" y="2229145"/>
            <a:ext cx="1350819" cy="604934"/>
          </a:xfrm>
          <a:prstGeom prst="rect">
            <a:avLst/>
          </a:prstGeom>
        </p:spPr>
        <p:txBody>
          <a:bodyPr vert="horz" anchor="ctr" anchorCtr="1"/>
          <a:lstStyle>
            <a:lvl1pPr marL="0" indent="0" algn="ctr">
              <a:buNone/>
              <a:defRPr sz="140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點擊編輯</a:t>
            </a:r>
          </a:p>
        </p:txBody>
      </p:sp>
      <p:sp>
        <p:nvSpPr>
          <p:cNvPr id="30" name="文本占位符 26"/>
          <p:cNvSpPr>
            <a:spLocks noGrp="1"/>
          </p:cNvSpPr>
          <p:nvPr>
            <p:ph type="body" sz="quarter" idx="12" hasCustomPrompt="1"/>
          </p:nvPr>
        </p:nvSpPr>
        <p:spPr>
          <a:xfrm>
            <a:off x="648559" y="2958685"/>
            <a:ext cx="1350819" cy="604934"/>
          </a:xfrm>
          <a:prstGeom prst="rect">
            <a:avLst/>
          </a:prstGeom>
        </p:spPr>
        <p:txBody>
          <a:bodyPr vert="horz" anchor="ctr" anchorCtr="1"/>
          <a:lstStyle>
            <a:lvl1pPr marL="0" indent="0" algn="ctr">
              <a:buNone/>
              <a:defRPr sz="140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點擊編輯</a:t>
            </a:r>
          </a:p>
        </p:txBody>
      </p:sp>
      <p:sp>
        <p:nvSpPr>
          <p:cNvPr id="31" name="文本占位符 26"/>
          <p:cNvSpPr>
            <a:spLocks noGrp="1"/>
          </p:cNvSpPr>
          <p:nvPr>
            <p:ph type="body" sz="quarter" idx="13" hasCustomPrompt="1"/>
          </p:nvPr>
        </p:nvSpPr>
        <p:spPr>
          <a:xfrm>
            <a:off x="648559" y="3688222"/>
            <a:ext cx="1350819" cy="604934"/>
          </a:xfrm>
          <a:prstGeom prst="rect">
            <a:avLst/>
          </a:prstGeom>
        </p:spPr>
        <p:txBody>
          <a:bodyPr vert="horz" anchor="ctr" anchorCtr="1"/>
          <a:lstStyle>
            <a:lvl1pPr marL="0" indent="0" algn="ctr">
              <a:buNone/>
              <a:defRPr sz="140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點擊編輯</a:t>
            </a:r>
          </a:p>
        </p:txBody>
      </p:sp>
      <p:sp>
        <p:nvSpPr>
          <p:cNvPr id="32" name="文本占位符 26"/>
          <p:cNvSpPr>
            <a:spLocks noGrp="1"/>
          </p:cNvSpPr>
          <p:nvPr>
            <p:ph type="body" sz="quarter" idx="14" hasCustomPrompt="1"/>
          </p:nvPr>
        </p:nvSpPr>
        <p:spPr>
          <a:xfrm>
            <a:off x="648559" y="4431270"/>
            <a:ext cx="1350819" cy="604934"/>
          </a:xfrm>
          <a:prstGeom prst="rect">
            <a:avLst/>
          </a:prstGeom>
        </p:spPr>
        <p:txBody>
          <a:bodyPr vert="horz" anchor="ctr" anchorCtr="1"/>
          <a:lstStyle>
            <a:lvl1pPr marL="0" indent="0" algn="ctr">
              <a:buNone/>
              <a:defRPr sz="140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點擊編輯</a:t>
            </a:r>
          </a:p>
        </p:txBody>
      </p:sp>
      <p:sp>
        <p:nvSpPr>
          <p:cNvPr id="33" name="文本占位符 26"/>
          <p:cNvSpPr>
            <a:spLocks noGrp="1"/>
          </p:cNvSpPr>
          <p:nvPr>
            <p:ph type="body" sz="quarter" idx="15" hasCustomPrompt="1"/>
          </p:nvPr>
        </p:nvSpPr>
        <p:spPr>
          <a:xfrm>
            <a:off x="648559" y="5160809"/>
            <a:ext cx="1350819" cy="604934"/>
          </a:xfrm>
          <a:prstGeom prst="rect">
            <a:avLst/>
          </a:prstGeom>
        </p:spPr>
        <p:txBody>
          <a:bodyPr vert="horz" anchor="ctr" anchorCtr="1"/>
          <a:lstStyle>
            <a:lvl1pPr marL="0" indent="0" algn="ctr">
              <a:buNone/>
              <a:defRPr sz="140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點擊編輯</a:t>
            </a:r>
          </a:p>
        </p:txBody>
      </p:sp>
      <p:sp>
        <p:nvSpPr>
          <p:cNvPr id="68" name="单圆角矩形 67"/>
          <p:cNvSpPr/>
          <p:nvPr/>
        </p:nvSpPr>
        <p:spPr>
          <a:xfrm>
            <a:off x="2648735" y="1489075"/>
            <a:ext cx="1580168" cy="572097"/>
          </a:xfrm>
          <a:prstGeom prst="round1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2878799" y="2229145"/>
            <a:ext cx="1350819" cy="62145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2878799" y="2958685"/>
            <a:ext cx="1350819" cy="62145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2878799" y="3688222"/>
            <a:ext cx="1350819" cy="62145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2878799" y="4431270"/>
            <a:ext cx="1350819" cy="62145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2878799" y="5160809"/>
            <a:ext cx="1350819" cy="62145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74" name="直线连接符 73"/>
          <p:cNvCxnSpPr/>
          <p:nvPr/>
        </p:nvCxnSpPr>
        <p:spPr>
          <a:xfrm>
            <a:off x="2662962" y="2061688"/>
            <a:ext cx="0" cy="3450381"/>
          </a:xfrm>
          <a:prstGeom prst="line">
            <a:avLst/>
          </a:prstGeom>
          <a:ln w="12700" cmpd="sng">
            <a:solidFill>
              <a:schemeClr val="accent3"/>
            </a:solidFill>
            <a:prstDash val="solid"/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5" name="直线连接符 74"/>
          <p:cNvCxnSpPr>
            <a:endCxn id="69" idx="1"/>
          </p:cNvCxnSpPr>
          <p:nvPr/>
        </p:nvCxnSpPr>
        <p:spPr>
          <a:xfrm flipV="1">
            <a:off x="2649450" y="2539875"/>
            <a:ext cx="229349" cy="222"/>
          </a:xfrm>
          <a:prstGeom prst="line">
            <a:avLst/>
          </a:prstGeom>
          <a:ln w="12700" cmpd="sng">
            <a:solidFill>
              <a:schemeClr val="accent3"/>
            </a:solidFill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6" name="直线连接符 75"/>
          <p:cNvCxnSpPr/>
          <p:nvPr/>
        </p:nvCxnSpPr>
        <p:spPr>
          <a:xfrm flipV="1">
            <a:off x="2649450" y="3285110"/>
            <a:ext cx="229349" cy="222"/>
          </a:xfrm>
          <a:prstGeom prst="line">
            <a:avLst/>
          </a:prstGeom>
          <a:ln w="12700" cmpd="sng">
            <a:solidFill>
              <a:schemeClr val="accent3"/>
            </a:solidFill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7" name="直线连接符 76"/>
          <p:cNvCxnSpPr/>
          <p:nvPr/>
        </p:nvCxnSpPr>
        <p:spPr>
          <a:xfrm flipV="1">
            <a:off x="2649450" y="3998856"/>
            <a:ext cx="229349" cy="222"/>
          </a:xfrm>
          <a:prstGeom prst="line">
            <a:avLst/>
          </a:prstGeom>
          <a:ln w="12700" cmpd="sng">
            <a:solidFill>
              <a:schemeClr val="accent3"/>
            </a:solidFill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8" name="直线连接符 77"/>
          <p:cNvCxnSpPr/>
          <p:nvPr/>
        </p:nvCxnSpPr>
        <p:spPr>
          <a:xfrm flipV="1">
            <a:off x="2649450" y="4754587"/>
            <a:ext cx="229349" cy="222"/>
          </a:xfrm>
          <a:prstGeom prst="line">
            <a:avLst/>
          </a:prstGeom>
          <a:ln w="12700" cmpd="sng">
            <a:solidFill>
              <a:schemeClr val="accent3"/>
            </a:solidFill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9" name="直线连接符 78"/>
          <p:cNvCxnSpPr/>
          <p:nvPr/>
        </p:nvCxnSpPr>
        <p:spPr>
          <a:xfrm flipV="1">
            <a:off x="2649450" y="5511847"/>
            <a:ext cx="229349" cy="222"/>
          </a:xfrm>
          <a:prstGeom prst="line">
            <a:avLst/>
          </a:prstGeom>
          <a:ln w="12700" cmpd="sng">
            <a:solidFill>
              <a:schemeClr val="accent3"/>
            </a:solidFill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80" name="文本占位符 26"/>
          <p:cNvSpPr>
            <a:spLocks noGrp="1"/>
          </p:cNvSpPr>
          <p:nvPr>
            <p:ph type="body" sz="quarter" idx="16" hasCustomPrompt="1"/>
          </p:nvPr>
        </p:nvSpPr>
        <p:spPr>
          <a:xfrm>
            <a:off x="2649340" y="1457229"/>
            <a:ext cx="1580278" cy="604934"/>
          </a:xfrm>
          <a:prstGeom prst="rect">
            <a:avLst/>
          </a:prstGeom>
        </p:spPr>
        <p:txBody>
          <a:bodyPr vert="horz" anchor="ctr" anchorCtr="1"/>
          <a:lstStyle>
            <a:lvl1pPr marL="0" indent="0" algn="ctr">
              <a:buNone/>
              <a:defRPr sz="180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點擊編輯</a:t>
            </a:r>
          </a:p>
        </p:txBody>
      </p:sp>
      <p:sp>
        <p:nvSpPr>
          <p:cNvPr id="81" name="文本占位符 26"/>
          <p:cNvSpPr>
            <a:spLocks noGrp="1"/>
          </p:cNvSpPr>
          <p:nvPr>
            <p:ph type="body" sz="quarter" idx="17" hasCustomPrompt="1"/>
          </p:nvPr>
        </p:nvSpPr>
        <p:spPr>
          <a:xfrm>
            <a:off x="2878799" y="2229145"/>
            <a:ext cx="1350819" cy="604934"/>
          </a:xfrm>
          <a:prstGeom prst="rect">
            <a:avLst/>
          </a:prstGeom>
        </p:spPr>
        <p:txBody>
          <a:bodyPr vert="horz" anchor="ctr" anchorCtr="1"/>
          <a:lstStyle>
            <a:lvl1pPr marL="0" indent="0" algn="ctr">
              <a:buNone/>
              <a:defRPr sz="140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點擊編輯</a:t>
            </a:r>
          </a:p>
        </p:txBody>
      </p:sp>
      <p:sp>
        <p:nvSpPr>
          <p:cNvPr id="82" name="文本占位符 26"/>
          <p:cNvSpPr>
            <a:spLocks noGrp="1"/>
          </p:cNvSpPr>
          <p:nvPr>
            <p:ph type="body" sz="quarter" idx="18" hasCustomPrompt="1"/>
          </p:nvPr>
        </p:nvSpPr>
        <p:spPr>
          <a:xfrm>
            <a:off x="2878799" y="2958685"/>
            <a:ext cx="1350819" cy="604934"/>
          </a:xfrm>
          <a:prstGeom prst="rect">
            <a:avLst/>
          </a:prstGeom>
        </p:spPr>
        <p:txBody>
          <a:bodyPr vert="horz" anchor="ctr" anchorCtr="1"/>
          <a:lstStyle>
            <a:lvl1pPr marL="0" indent="0" algn="ctr">
              <a:buNone/>
              <a:defRPr sz="140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點擊編輯</a:t>
            </a:r>
          </a:p>
        </p:txBody>
      </p:sp>
      <p:sp>
        <p:nvSpPr>
          <p:cNvPr id="83" name="文本占位符 26"/>
          <p:cNvSpPr>
            <a:spLocks noGrp="1"/>
          </p:cNvSpPr>
          <p:nvPr>
            <p:ph type="body" sz="quarter" idx="19" hasCustomPrompt="1"/>
          </p:nvPr>
        </p:nvSpPr>
        <p:spPr>
          <a:xfrm>
            <a:off x="2878799" y="3688222"/>
            <a:ext cx="1350819" cy="604934"/>
          </a:xfrm>
          <a:prstGeom prst="rect">
            <a:avLst/>
          </a:prstGeom>
        </p:spPr>
        <p:txBody>
          <a:bodyPr vert="horz" anchor="ctr" anchorCtr="1"/>
          <a:lstStyle>
            <a:lvl1pPr marL="0" indent="0" algn="ctr">
              <a:buNone/>
              <a:defRPr sz="140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點擊編輯</a:t>
            </a:r>
          </a:p>
        </p:txBody>
      </p:sp>
      <p:sp>
        <p:nvSpPr>
          <p:cNvPr id="84" name="文本占位符 26"/>
          <p:cNvSpPr>
            <a:spLocks noGrp="1"/>
          </p:cNvSpPr>
          <p:nvPr>
            <p:ph type="body" sz="quarter" idx="20" hasCustomPrompt="1"/>
          </p:nvPr>
        </p:nvSpPr>
        <p:spPr>
          <a:xfrm>
            <a:off x="2878799" y="4431270"/>
            <a:ext cx="1350819" cy="604934"/>
          </a:xfrm>
          <a:prstGeom prst="rect">
            <a:avLst/>
          </a:prstGeom>
        </p:spPr>
        <p:txBody>
          <a:bodyPr vert="horz" anchor="ctr" anchorCtr="1"/>
          <a:lstStyle>
            <a:lvl1pPr marL="0" indent="0" algn="ctr">
              <a:buNone/>
              <a:defRPr sz="140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點擊編輯</a:t>
            </a:r>
          </a:p>
        </p:txBody>
      </p:sp>
      <p:sp>
        <p:nvSpPr>
          <p:cNvPr id="85" name="文本占位符 26"/>
          <p:cNvSpPr>
            <a:spLocks noGrp="1"/>
          </p:cNvSpPr>
          <p:nvPr>
            <p:ph type="body" sz="quarter" idx="21" hasCustomPrompt="1"/>
          </p:nvPr>
        </p:nvSpPr>
        <p:spPr>
          <a:xfrm>
            <a:off x="2878799" y="5160809"/>
            <a:ext cx="1350819" cy="604934"/>
          </a:xfrm>
          <a:prstGeom prst="rect">
            <a:avLst/>
          </a:prstGeom>
        </p:spPr>
        <p:txBody>
          <a:bodyPr vert="horz" anchor="ctr" anchorCtr="1"/>
          <a:lstStyle>
            <a:lvl1pPr marL="0" indent="0" algn="ctr">
              <a:buNone/>
              <a:defRPr sz="140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點擊編輯</a:t>
            </a:r>
          </a:p>
        </p:txBody>
      </p:sp>
      <p:sp>
        <p:nvSpPr>
          <p:cNvPr id="86" name="单圆角矩形 85"/>
          <p:cNvSpPr/>
          <p:nvPr/>
        </p:nvSpPr>
        <p:spPr>
          <a:xfrm>
            <a:off x="4896823" y="1489075"/>
            <a:ext cx="1580168" cy="572097"/>
          </a:xfrm>
          <a:prstGeom prst="round1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7" name="矩形 86"/>
          <p:cNvSpPr/>
          <p:nvPr/>
        </p:nvSpPr>
        <p:spPr>
          <a:xfrm>
            <a:off x="5126887" y="2229145"/>
            <a:ext cx="1350819" cy="62145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8" name="矩形 87"/>
          <p:cNvSpPr/>
          <p:nvPr/>
        </p:nvSpPr>
        <p:spPr>
          <a:xfrm>
            <a:off x="5126887" y="2958685"/>
            <a:ext cx="1350819" cy="62145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9" name="矩形 88"/>
          <p:cNvSpPr/>
          <p:nvPr/>
        </p:nvSpPr>
        <p:spPr>
          <a:xfrm>
            <a:off x="5126887" y="3688222"/>
            <a:ext cx="1350819" cy="62145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90" name="矩形 89"/>
          <p:cNvSpPr/>
          <p:nvPr/>
        </p:nvSpPr>
        <p:spPr>
          <a:xfrm>
            <a:off x="5126887" y="4431270"/>
            <a:ext cx="1350819" cy="62145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91" name="矩形 90"/>
          <p:cNvSpPr/>
          <p:nvPr/>
        </p:nvSpPr>
        <p:spPr>
          <a:xfrm>
            <a:off x="5126887" y="5160809"/>
            <a:ext cx="1350819" cy="62145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92" name="直线连接符 91"/>
          <p:cNvCxnSpPr/>
          <p:nvPr/>
        </p:nvCxnSpPr>
        <p:spPr>
          <a:xfrm>
            <a:off x="4911050" y="2061688"/>
            <a:ext cx="0" cy="3450381"/>
          </a:xfrm>
          <a:prstGeom prst="line">
            <a:avLst/>
          </a:prstGeom>
          <a:ln w="12700" cmpd="sng">
            <a:solidFill>
              <a:schemeClr val="accent1"/>
            </a:solidFill>
            <a:prstDash val="solid"/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3" name="直线连接符 92"/>
          <p:cNvCxnSpPr>
            <a:endCxn id="87" idx="1"/>
          </p:cNvCxnSpPr>
          <p:nvPr/>
        </p:nvCxnSpPr>
        <p:spPr>
          <a:xfrm flipV="1">
            <a:off x="4897538" y="2539875"/>
            <a:ext cx="229349" cy="222"/>
          </a:xfrm>
          <a:prstGeom prst="line">
            <a:avLst/>
          </a:prstGeom>
          <a:ln w="12700" cmpd="sng">
            <a:solidFill>
              <a:schemeClr val="accent1"/>
            </a:solidFill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4" name="直线连接符 93"/>
          <p:cNvCxnSpPr/>
          <p:nvPr/>
        </p:nvCxnSpPr>
        <p:spPr>
          <a:xfrm flipV="1">
            <a:off x="4897538" y="3285110"/>
            <a:ext cx="229349" cy="222"/>
          </a:xfrm>
          <a:prstGeom prst="line">
            <a:avLst/>
          </a:prstGeom>
          <a:ln w="12700" cmpd="sng">
            <a:solidFill>
              <a:schemeClr val="accent1"/>
            </a:solidFill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5" name="直线连接符 94"/>
          <p:cNvCxnSpPr/>
          <p:nvPr/>
        </p:nvCxnSpPr>
        <p:spPr>
          <a:xfrm flipV="1">
            <a:off x="4897538" y="3998856"/>
            <a:ext cx="229349" cy="222"/>
          </a:xfrm>
          <a:prstGeom prst="line">
            <a:avLst/>
          </a:prstGeom>
          <a:ln w="12700" cmpd="sng">
            <a:solidFill>
              <a:schemeClr val="accent1"/>
            </a:solidFill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6" name="直线连接符 95"/>
          <p:cNvCxnSpPr/>
          <p:nvPr/>
        </p:nvCxnSpPr>
        <p:spPr>
          <a:xfrm flipV="1">
            <a:off x="4897538" y="4754587"/>
            <a:ext cx="229349" cy="222"/>
          </a:xfrm>
          <a:prstGeom prst="line">
            <a:avLst/>
          </a:prstGeom>
          <a:ln w="12700" cmpd="sng">
            <a:solidFill>
              <a:schemeClr val="accent1"/>
            </a:solidFill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7" name="直线连接符 96"/>
          <p:cNvCxnSpPr/>
          <p:nvPr/>
        </p:nvCxnSpPr>
        <p:spPr>
          <a:xfrm flipV="1">
            <a:off x="4897538" y="5511847"/>
            <a:ext cx="229349" cy="222"/>
          </a:xfrm>
          <a:prstGeom prst="line">
            <a:avLst/>
          </a:prstGeom>
          <a:ln w="12700" cmpd="sng">
            <a:solidFill>
              <a:schemeClr val="accent1"/>
            </a:solidFill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98" name="文本占位符 26"/>
          <p:cNvSpPr>
            <a:spLocks noGrp="1"/>
          </p:cNvSpPr>
          <p:nvPr>
            <p:ph type="body" sz="quarter" idx="22" hasCustomPrompt="1"/>
          </p:nvPr>
        </p:nvSpPr>
        <p:spPr>
          <a:xfrm>
            <a:off x="4897428" y="1457229"/>
            <a:ext cx="1580278" cy="604934"/>
          </a:xfrm>
          <a:prstGeom prst="rect">
            <a:avLst/>
          </a:prstGeom>
        </p:spPr>
        <p:txBody>
          <a:bodyPr vert="horz" anchor="ctr" anchorCtr="1"/>
          <a:lstStyle>
            <a:lvl1pPr marL="0" indent="0" algn="ctr">
              <a:buNone/>
              <a:defRPr sz="180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點擊編輯</a:t>
            </a:r>
          </a:p>
        </p:txBody>
      </p:sp>
      <p:sp>
        <p:nvSpPr>
          <p:cNvPr id="99" name="文本占位符 26"/>
          <p:cNvSpPr>
            <a:spLocks noGrp="1"/>
          </p:cNvSpPr>
          <p:nvPr>
            <p:ph type="body" sz="quarter" idx="23" hasCustomPrompt="1"/>
          </p:nvPr>
        </p:nvSpPr>
        <p:spPr>
          <a:xfrm>
            <a:off x="5126887" y="2229145"/>
            <a:ext cx="1350819" cy="604934"/>
          </a:xfrm>
          <a:prstGeom prst="rect">
            <a:avLst/>
          </a:prstGeom>
        </p:spPr>
        <p:txBody>
          <a:bodyPr vert="horz" anchor="ctr" anchorCtr="1"/>
          <a:lstStyle>
            <a:lvl1pPr marL="0" indent="0" algn="ctr">
              <a:buNone/>
              <a:defRPr sz="1400">
                <a:solidFill>
                  <a:schemeClr val="accent1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點擊編輯</a:t>
            </a:r>
          </a:p>
        </p:txBody>
      </p:sp>
      <p:sp>
        <p:nvSpPr>
          <p:cNvPr id="100" name="文本占位符 26"/>
          <p:cNvSpPr>
            <a:spLocks noGrp="1"/>
          </p:cNvSpPr>
          <p:nvPr>
            <p:ph type="body" sz="quarter" idx="24" hasCustomPrompt="1"/>
          </p:nvPr>
        </p:nvSpPr>
        <p:spPr>
          <a:xfrm>
            <a:off x="5126887" y="2958685"/>
            <a:ext cx="1350819" cy="604934"/>
          </a:xfrm>
          <a:prstGeom prst="rect">
            <a:avLst/>
          </a:prstGeom>
        </p:spPr>
        <p:txBody>
          <a:bodyPr vert="horz" anchor="ctr" anchorCtr="1"/>
          <a:lstStyle>
            <a:lvl1pPr marL="0" indent="0" algn="ctr">
              <a:buNone/>
              <a:defRPr sz="1400">
                <a:solidFill>
                  <a:schemeClr val="accent1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點擊編輯</a:t>
            </a:r>
          </a:p>
        </p:txBody>
      </p:sp>
      <p:sp>
        <p:nvSpPr>
          <p:cNvPr id="101" name="文本占位符 26"/>
          <p:cNvSpPr>
            <a:spLocks noGrp="1"/>
          </p:cNvSpPr>
          <p:nvPr>
            <p:ph type="body" sz="quarter" idx="25" hasCustomPrompt="1"/>
          </p:nvPr>
        </p:nvSpPr>
        <p:spPr>
          <a:xfrm>
            <a:off x="5126887" y="3688222"/>
            <a:ext cx="1350819" cy="604934"/>
          </a:xfrm>
          <a:prstGeom prst="rect">
            <a:avLst/>
          </a:prstGeom>
        </p:spPr>
        <p:txBody>
          <a:bodyPr vert="horz" anchor="ctr" anchorCtr="1"/>
          <a:lstStyle>
            <a:lvl1pPr marL="0" indent="0" algn="ctr">
              <a:buNone/>
              <a:defRPr sz="1400">
                <a:solidFill>
                  <a:schemeClr val="accent1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點擊編輯</a:t>
            </a:r>
          </a:p>
        </p:txBody>
      </p:sp>
      <p:sp>
        <p:nvSpPr>
          <p:cNvPr id="102" name="文本占位符 26"/>
          <p:cNvSpPr>
            <a:spLocks noGrp="1"/>
          </p:cNvSpPr>
          <p:nvPr>
            <p:ph type="body" sz="quarter" idx="26" hasCustomPrompt="1"/>
          </p:nvPr>
        </p:nvSpPr>
        <p:spPr>
          <a:xfrm>
            <a:off x="5126887" y="4431270"/>
            <a:ext cx="1350819" cy="604934"/>
          </a:xfrm>
          <a:prstGeom prst="rect">
            <a:avLst/>
          </a:prstGeom>
        </p:spPr>
        <p:txBody>
          <a:bodyPr vert="horz" anchor="ctr" anchorCtr="1"/>
          <a:lstStyle>
            <a:lvl1pPr marL="0" indent="0" algn="ctr">
              <a:buNone/>
              <a:defRPr sz="1400">
                <a:solidFill>
                  <a:schemeClr val="accent1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點擊編輯</a:t>
            </a:r>
          </a:p>
        </p:txBody>
      </p:sp>
      <p:sp>
        <p:nvSpPr>
          <p:cNvPr id="103" name="文本占位符 26"/>
          <p:cNvSpPr>
            <a:spLocks noGrp="1"/>
          </p:cNvSpPr>
          <p:nvPr>
            <p:ph type="body" sz="quarter" idx="27" hasCustomPrompt="1"/>
          </p:nvPr>
        </p:nvSpPr>
        <p:spPr>
          <a:xfrm>
            <a:off x="5126887" y="5160809"/>
            <a:ext cx="1350819" cy="604934"/>
          </a:xfrm>
          <a:prstGeom prst="rect">
            <a:avLst/>
          </a:prstGeom>
        </p:spPr>
        <p:txBody>
          <a:bodyPr vert="horz" anchor="ctr" anchorCtr="1"/>
          <a:lstStyle>
            <a:lvl1pPr marL="0" indent="0" algn="ctr">
              <a:buNone/>
              <a:defRPr sz="1400">
                <a:solidFill>
                  <a:schemeClr val="accent1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點擊編輯</a:t>
            </a:r>
          </a:p>
        </p:txBody>
      </p:sp>
      <p:sp>
        <p:nvSpPr>
          <p:cNvPr id="104" name="单圆角矩形 103"/>
          <p:cNvSpPr/>
          <p:nvPr/>
        </p:nvSpPr>
        <p:spPr>
          <a:xfrm>
            <a:off x="7136203" y="1489075"/>
            <a:ext cx="1580168" cy="572097"/>
          </a:xfrm>
          <a:prstGeom prst="round1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accent4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05" name="矩形 104"/>
          <p:cNvSpPr/>
          <p:nvPr/>
        </p:nvSpPr>
        <p:spPr>
          <a:xfrm>
            <a:off x="7366267" y="2229145"/>
            <a:ext cx="1350819" cy="62145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06" name="矩形 105"/>
          <p:cNvSpPr/>
          <p:nvPr/>
        </p:nvSpPr>
        <p:spPr>
          <a:xfrm>
            <a:off x="7366267" y="2958685"/>
            <a:ext cx="1350819" cy="62145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07" name="矩形 106"/>
          <p:cNvSpPr/>
          <p:nvPr/>
        </p:nvSpPr>
        <p:spPr>
          <a:xfrm>
            <a:off x="7366267" y="3688222"/>
            <a:ext cx="1350819" cy="62145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08" name="矩形 107"/>
          <p:cNvSpPr/>
          <p:nvPr/>
        </p:nvSpPr>
        <p:spPr>
          <a:xfrm>
            <a:off x="7366267" y="4431270"/>
            <a:ext cx="1350819" cy="62145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09" name="矩形 108"/>
          <p:cNvSpPr/>
          <p:nvPr/>
        </p:nvSpPr>
        <p:spPr>
          <a:xfrm>
            <a:off x="7366267" y="5160809"/>
            <a:ext cx="1350819" cy="62145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110" name="直线连接符 109"/>
          <p:cNvCxnSpPr/>
          <p:nvPr/>
        </p:nvCxnSpPr>
        <p:spPr>
          <a:xfrm>
            <a:off x="7150430" y="2061688"/>
            <a:ext cx="0" cy="3450381"/>
          </a:xfrm>
          <a:prstGeom prst="line">
            <a:avLst/>
          </a:prstGeom>
          <a:ln w="12700" cmpd="sng">
            <a:solidFill>
              <a:schemeClr val="accent4"/>
            </a:solidFill>
            <a:prstDash val="solid"/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1" name="直线连接符 110"/>
          <p:cNvCxnSpPr>
            <a:endCxn id="105" idx="1"/>
          </p:cNvCxnSpPr>
          <p:nvPr/>
        </p:nvCxnSpPr>
        <p:spPr>
          <a:xfrm flipV="1">
            <a:off x="7136918" y="2539875"/>
            <a:ext cx="229349" cy="222"/>
          </a:xfrm>
          <a:prstGeom prst="line">
            <a:avLst/>
          </a:prstGeom>
          <a:ln w="12700" cmpd="sng">
            <a:solidFill>
              <a:schemeClr val="accent4"/>
            </a:solidFill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2" name="直线连接符 111"/>
          <p:cNvCxnSpPr/>
          <p:nvPr/>
        </p:nvCxnSpPr>
        <p:spPr>
          <a:xfrm flipV="1">
            <a:off x="7136918" y="3285110"/>
            <a:ext cx="229349" cy="222"/>
          </a:xfrm>
          <a:prstGeom prst="line">
            <a:avLst/>
          </a:prstGeom>
          <a:ln w="12700" cmpd="sng">
            <a:solidFill>
              <a:schemeClr val="accent4"/>
            </a:solidFill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3" name="直线连接符 112"/>
          <p:cNvCxnSpPr/>
          <p:nvPr/>
        </p:nvCxnSpPr>
        <p:spPr>
          <a:xfrm flipV="1">
            <a:off x="7136918" y="3998856"/>
            <a:ext cx="229349" cy="222"/>
          </a:xfrm>
          <a:prstGeom prst="line">
            <a:avLst/>
          </a:prstGeom>
          <a:ln w="12700" cmpd="sng">
            <a:solidFill>
              <a:schemeClr val="accent4"/>
            </a:solidFill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4" name="直线连接符 113"/>
          <p:cNvCxnSpPr/>
          <p:nvPr/>
        </p:nvCxnSpPr>
        <p:spPr>
          <a:xfrm flipV="1">
            <a:off x="7136918" y="4754587"/>
            <a:ext cx="229349" cy="222"/>
          </a:xfrm>
          <a:prstGeom prst="line">
            <a:avLst/>
          </a:prstGeom>
          <a:ln w="12700" cmpd="sng">
            <a:solidFill>
              <a:schemeClr val="accent4"/>
            </a:solidFill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5" name="直线连接符 114"/>
          <p:cNvCxnSpPr/>
          <p:nvPr/>
        </p:nvCxnSpPr>
        <p:spPr>
          <a:xfrm flipV="1">
            <a:off x="7136918" y="5511847"/>
            <a:ext cx="229349" cy="222"/>
          </a:xfrm>
          <a:prstGeom prst="line">
            <a:avLst/>
          </a:prstGeom>
          <a:ln w="12700" cmpd="sng">
            <a:solidFill>
              <a:schemeClr val="accent4"/>
            </a:solidFill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16" name="文本占位符 26"/>
          <p:cNvSpPr>
            <a:spLocks noGrp="1"/>
          </p:cNvSpPr>
          <p:nvPr>
            <p:ph type="body" sz="quarter" idx="28" hasCustomPrompt="1"/>
          </p:nvPr>
        </p:nvSpPr>
        <p:spPr>
          <a:xfrm>
            <a:off x="7136808" y="1457229"/>
            <a:ext cx="1580278" cy="604934"/>
          </a:xfrm>
          <a:prstGeom prst="rect">
            <a:avLst/>
          </a:prstGeom>
        </p:spPr>
        <p:txBody>
          <a:bodyPr vert="horz" anchor="ctr" anchorCtr="1"/>
          <a:lstStyle>
            <a:lvl1pPr marL="0" indent="0" algn="ctr">
              <a:buNone/>
              <a:defRPr sz="1800">
                <a:solidFill>
                  <a:srgbClr val="656565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點擊編輯</a:t>
            </a:r>
          </a:p>
        </p:txBody>
      </p:sp>
      <p:sp>
        <p:nvSpPr>
          <p:cNvPr id="117" name="文本占位符 26"/>
          <p:cNvSpPr>
            <a:spLocks noGrp="1"/>
          </p:cNvSpPr>
          <p:nvPr>
            <p:ph type="body" sz="quarter" idx="29" hasCustomPrompt="1"/>
          </p:nvPr>
        </p:nvSpPr>
        <p:spPr>
          <a:xfrm>
            <a:off x="7366267" y="2229145"/>
            <a:ext cx="1350819" cy="604934"/>
          </a:xfrm>
          <a:prstGeom prst="rect">
            <a:avLst/>
          </a:prstGeom>
        </p:spPr>
        <p:txBody>
          <a:bodyPr vert="horz" anchor="ctr" anchorCtr="1"/>
          <a:lstStyle>
            <a:lvl1pPr marL="0" indent="0" algn="ctr">
              <a:buNone/>
              <a:defRPr sz="1400">
                <a:solidFill>
                  <a:schemeClr val="tx1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點擊編輯</a:t>
            </a:r>
          </a:p>
        </p:txBody>
      </p:sp>
      <p:sp>
        <p:nvSpPr>
          <p:cNvPr id="118" name="文本占位符 26"/>
          <p:cNvSpPr>
            <a:spLocks noGrp="1"/>
          </p:cNvSpPr>
          <p:nvPr>
            <p:ph type="body" sz="quarter" idx="30" hasCustomPrompt="1"/>
          </p:nvPr>
        </p:nvSpPr>
        <p:spPr>
          <a:xfrm>
            <a:off x="7366267" y="2958685"/>
            <a:ext cx="1350819" cy="604934"/>
          </a:xfrm>
          <a:prstGeom prst="rect">
            <a:avLst/>
          </a:prstGeom>
        </p:spPr>
        <p:txBody>
          <a:bodyPr vert="horz" anchor="ctr" anchorCtr="1"/>
          <a:lstStyle>
            <a:lvl1pPr marL="0" indent="0" algn="ctr">
              <a:buNone/>
              <a:defRPr sz="1400">
                <a:solidFill>
                  <a:schemeClr val="tx1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點擊編輯</a:t>
            </a:r>
          </a:p>
        </p:txBody>
      </p:sp>
      <p:sp>
        <p:nvSpPr>
          <p:cNvPr id="119" name="文本占位符 26"/>
          <p:cNvSpPr>
            <a:spLocks noGrp="1"/>
          </p:cNvSpPr>
          <p:nvPr>
            <p:ph type="body" sz="quarter" idx="31" hasCustomPrompt="1"/>
          </p:nvPr>
        </p:nvSpPr>
        <p:spPr>
          <a:xfrm>
            <a:off x="7366267" y="3688222"/>
            <a:ext cx="1350819" cy="604934"/>
          </a:xfrm>
          <a:prstGeom prst="rect">
            <a:avLst/>
          </a:prstGeom>
        </p:spPr>
        <p:txBody>
          <a:bodyPr vert="horz" anchor="ctr" anchorCtr="1"/>
          <a:lstStyle>
            <a:lvl1pPr marL="0" indent="0" algn="ctr">
              <a:buNone/>
              <a:defRPr sz="1400">
                <a:solidFill>
                  <a:schemeClr val="tx1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點擊編輯</a:t>
            </a:r>
          </a:p>
        </p:txBody>
      </p:sp>
      <p:sp>
        <p:nvSpPr>
          <p:cNvPr id="120" name="文本占位符 26"/>
          <p:cNvSpPr>
            <a:spLocks noGrp="1"/>
          </p:cNvSpPr>
          <p:nvPr>
            <p:ph type="body" sz="quarter" idx="32" hasCustomPrompt="1"/>
          </p:nvPr>
        </p:nvSpPr>
        <p:spPr>
          <a:xfrm>
            <a:off x="7366267" y="4431270"/>
            <a:ext cx="1350819" cy="604934"/>
          </a:xfrm>
          <a:prstGeom prst="rect">
            <a:avLst/>
          </a:prstGeom>
        </p:spPr>
        <p:txBody>
          <a:bodyPr vert="horz" anchor="ctr" anchorCtr="1"/>
          <a:lstStyle>
            <a:lvl1pPr marL="0" indent="0" algn="ctr">
              <a:buNone/>
              <a:defRPr sz="1400">
                <a:solidFill>
                  <a:schemeClr val="tx1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點擊編輯</a:t>
            </a:r>
          </a:p>
        </p:txBody>
      </p:sp>
      <p:sp>
        <p:nvSpPr>
          <p:cNvPr id="121" name="文本占位符 26"/>
          <p:cNvSpPr>
            <a:spLocks noGrp="1"/>
          </p:cNvSpPr>
          <p:nvPr>
            <p:ph type="body" sz="quarter" idx="33" hasCustomPrompt="1"/>
          </p:nvPr>
        </p:nvSpPr>
        <p:spPr>
          <a:xfrm>
            <a:off x="7366267" y="5160809"/>
            <a:ext cx="1350819" cy="604934"/>
          </a:xfrm>
          <a:prstGeom prst="rect">
            <a:avLst/>
          </a:prstGeom>
        </p:spPr>
        <p:txBody>
          <a:bodyPr vert="horz" anchor="ctr" anchorCtr="1"/>
          <a:lstStyle>
            <a:lvl1pPr marL="0" indent="0" algn="ctr">
              <a:buNone/>
              <a:defRPr sz="1400">
                <a:solidFill>
                  <a:schemeClr val="tx1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點擊編輯</a:t>
            </a:r>
          </a:p>
        </p:txBody>
      </p:sp>
    </p:spTree>
    <p:extLst>
      <p:ext uri="{BB962C8B-B14F-4D97-AF65-F5344CB8AC3E}">
        <p14:creationId xmlns:p14="http://schemas.microsoft.com/office/powerpoint/2010/main" val="133756298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直向流程圖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 hasCustomPrompt="1"/>
          </p:nvPr>
        </p:nvSpPr>
        <p:spPr>
          <a:xfrm>
            <a:off x="419210" y="249980"/>
            <a:ext cx="8297876" cy="576062"/>
          </a:xfrm>
          <a:prstGeom prst="rect">
            <a:avLst/>
          </a:prstGeom>
        </p:spPr>
        <p:txBody>
          <a:bodyPr vert="horz"/>
          <a:lstStyle>
            <a:lvl1pPr>
              <a:defRPr sz="2800" b="0" i="0">
                <a:solidFill>
                  <a:schemeClr val="tx1">
                    <a:lumMod val="60000"/>
                    <a:lumOff val="4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r>
              <a:rPr kumimoji="1" lang="zh-TW" altLang="en-US" dirty="0" smtClean="0"/>
              <a:t>點擊此處編輯標題</a:t>
            </a:r>
            <a:endParaRPr kumimoji="1" lang="zh-CN" altLang="en-US" dirty="0"/>
          </a:p>
        </p:txBody>
      </p:sp>
      <p:sp>
        <p:nvSpPr>
          <p:cNvPr id="2" name="单圆角矩形 1"/>
          <p:cNvSpPr/>
          <p:nvPr/>
        </p:nvSpPr>
        <p:spPr>
          <a:xfrm>
            <a:off x="588767" y="2594269"/>
            <a:ext cx="1580168" cy="572097"/>
          </a:xfrm>
          <a:prstGeom prst="round1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7" name="文本占位符 26"/>
          <p:cNvSpPr>
            <a:spLocks noGrp="1"/>
          </p:cNvSpPr>
          <p:nvPr>
            <p:ph type="body" sz="quarter" idx="10" hasCustomPrompt="1"/>
          </p:nvPr>
        </p:nvSpPr>
        <p:spPr>
          <a:xfrm>
            <a:off x="589372" y="2562423"/>
            <a:ext cx="1580278" cy="604934"/>
          </a:xfrm>
          <a:prstGeom prst="rect">
            <a:avLst/>
          </a:prstGeom>
        </p:spPr>
        <p:txBody>
          <a:bodyPr vert="horz" anchor="ctr" anchorCtr="1"/>
          <a:lstStyle>
            <a:lvl1pPr marL="0" indent="0" algn="ctr">
              <a:buNone/>
              <a:defRPr sz="180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點擊編輯</a:t>
            </a:r>
          </a:p>
        </p:txBody>
      </p:sp>
      <p:sp>
        <p:nvSpPr>
          <p:cNvPr id="68" name="单圆角矩形 67"/>
          <p:cNvSpPr/>
          <p:nvPr/>
        </p:nvSpPr>
        <p:spPr>
          <a:xfrm>
            <a:off x="588052" y="3830390"/>
            <a:ext cx="1580168" cy="572097"/>
          </a:xfrm>
          <a:prstGeom prst="round1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0" name="文本占位符 26"/>
          <p:cNvSpPr>
            <a:spLocks noGrp="1"/>
          </p:cNvSpPr>
          <p:nvPr>
            <p:ph type="body" sz="quarter" idx="16" hasCustomPrompt="1"/>
          </p:nvPr>
        </p:nvSpPr>
        <p:spPr>
          <a:xfrm>
            <a:off x="588657" y="3798544"/>
            <a:ext cx="1580278" cy="604934"/>
          </a:xfrm>
          <a:prstGeom prst="rect">
            <a:avLst/>
          </a:prstGeom>
        </p:spPr>
        <p:txBody>
          <a:bodyPr vert="horz" anchor="ctr" anchorCtr="1"/>
          <a:lstStyle>
            <a:lvl1pPr marL="0" indent="0" algn="ctr">
              <a:buNone/>
              <a:defRPr sz="180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點擊編輯</a:t>
            </a:r>
          </a:p>
        </p:txBody>
      </p:sp>
      <p:sp>
        <p:nvSpPr>
          <p:cNvPr id="86" name="单圆角矩形 85"/>
          <p:cNvSpPr/>
          <p:nvPr/>
        </p:nvSpPr>
        <p:spPr>
          <a:xfrm>
            <a:off x="589482" y="5097366"/>
            <a:ext cx="1580168" cy="572097"/>
          </a:xfrm>
          <a:prstGeom prst="round1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98" name="文本占位符 26"/>
          <p:cNvSpPr>
            <a:spLocks noGrp="1"/>
          </p:cNvSpPr>
          <p:nvPr>
            <p:ph type="body" sz="quarter" idx="22" hasCustomPrompt="1"/>
          </p:nvPr>
        </p:nvSpPr>
        <p:spPr>
          <a:xfrm>
            <a:off x="590087" y="5065520"/>
            <a:ext cx="1580278" cy="604934"/>
          </a:xfrm>
          <a:prstGeom prst="rect">
            <a:avLst/>
          </a:prstGeom>
        </p:spPr>
        <p:txBody>
          <a:bodyPr vert="horz" anchor="ctr" anchorCtr="1"/>
          <a:lstStyle>
            <a:lvl1pPr marL="0" indent="0" algn="ctr">
              <a:buNone/>
              <a:defRPr sz="1800">
                <a:solidFill>
                  <a:srgbClr val="656565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點擊編輯</a:t>
            </a:r>
          </a:p>
        </p:txBody>
      </p:sp>
      <p:sp>
        <p:nvSpPr>
          <p:cNvPr id="116" name="文本占位符 26"/>
          <p:cNvSpPr>
            <a:spLocks noGrp="1"/>
          </p:cNvSpPr>
          <p:nvPr>
            <p:ph type="body" sz="quarter" idx="28" hasCustomPrompt="1"/>
          </p:nvPr>
        </p:nvSpPr>
        <p:spPr>
          <a:xfrm>
            <a:off x="2529672" y="1314757"/>
            <a:ext cx="1580278" cy="604937"/>
          </a:xfrm>
          <a:prstGeom prst="rect">
            <a:avLst/>
          </a:prstGeom>
          <a:noFill/>
        </p:spPr>
        <p:txBody>
          <a:bodyPr vert="horz" anchor="ctr" anchorCtr="1"/>
          <a:lstStyle>
            <a:lvl1pPr marL="0" indent="0" algn="ctr">
              <a:buNone/>
              <a:defRPr sz="1800">
                <a:solidFill>
                  <a:srgbClr val="656565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點擊編輯</a:t>
            </a:r>
          </a:p>
        </p:txBody>
      </p:sp>
      <p:sp>
        <p:nvSpPr>
          <p:cNvPr id="26" name="矩形 25"/>
          <p:cNvSpPr/>
          <p:nvPr/>
        </p:nvSpPr>
        <p:spPr>
          <a:xfrm>
            <a:off x="2529672" y="2096690"/>
            <a:ext cx="1436914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HK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9" name="等腰三角形 28"/>
          <p:cNvSpPr/>
          <p:nvPr/>
        </p:nvSpPr>
        <p:spPr>
          <a:xfrm rot="5400000">
            <a:off x="3855225" y="2059007"/>
            <a:ext cx="222719" cy="121087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HK" altLang="en-US">
              <a:solidFill>
                <a:schemeClr val="accent4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31" name="矩形 130"/>
          <p:cNvSpPr/>
          <p:nvPr/>
        </p:nvSpPr>
        <p:spPr>
          <a:xfrm>
            <a:off x="2373823" y="2402412"/>
            <a:ext cx="1864935" cy="96511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32" name="文本占位符 26"/>
          <p:cNvSpPr>
            <a:spLocks noGrp="1"/>
          </p:cNvSpPr>
          <p:nvPr>
            <p:ph type="body" sz="quarter" idx="11" hasCustomPrompt="1"/>
          </p:nvPr>
        </p:nvSpPr>
        <p:spPr>
          <a:xfrm>
            <a:off x="2373823" y="2407906"/>
            <a:ext cx="1864935" cy="939452"/>
          </a:xfrm>
          <a:prstGeom prst="rect">
            <a:avLst/>
          </a:prstGeom>
        </p:spPr>
        <p:txBody>
          <a:bodyPr vert="horz" anchor="ctr" anchorCtr="1"/>
          <a:lstStyle>
            <a:lvl1pPr marL="0" indent="0" algn="ctr">
              <a:buNone/>
              <a:defRPr sz="140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點擊編輯</a:t>
            </a:r>
          </a:p>
        </p:txBody>
      </p:sp>
      <p:sp>
        <p:nvSpPr>
          <p:cNvPr id="133" name="矩形 132"/>
          <p:cNvSpPr/>
          <p:nvPr/>
        </p:nvSpPr>
        <p:spPr>
          <a:xfrm>
            <a:off x="2373823" y="3676532"/>
            <a:ext cx="1864935" cy="96511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35" name="文本占位符 26"/>
          <p:cNvSpPr>
            <a:spLocks noGrp="1"/>
          </p:cNvSpPr>
          <p:nvPr>
            <p:ph type="body" sz="quarter" idx="17" hasCustomPrompt="1"/>
          </p:nvPr>
        </p:nvSpPr>
        <p:spPr>
          <a:xfrm>
            <a:off x="2373823" y="3682026"/>
            <a:ext cx="1864935" cy="939452"/>
          </a:xfrm>
          <a:prstGeom prst="rect">
            <a:avLst/>
          </a:prstGeom>
        </p:spPr>
        <p:txBody>
          <a:bodyPr vert="horz" anchor="ctr" anchorCtr="1"/>
          <a:lstStyle>
            <a:lvl1pPr marL="0" indent="0" algn="ctr">
              <a:buNone/>
              <a:defRPr sz="140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點擊編輯</a:t>
            </a:r>
          </a:p>
        </p:txBody>
      </p:sp>
      <p:sp>
        <p:nvSpPr>
          <p:cNvPr id="136" name="矩形 135"/>
          <p:cNvSpPr/>
          <p:nvPr/>
        </p:nvSpPr>
        <p:spPr>
          <a:xfrm>
            <a:off x="2373823" y="4939641"/>
            <a:ext cx="1864935" cy="96511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38" name="文本占位符 26"/>
          <p:cNvSpPr>
            <a:spLocks noGrp="1"/>
          </p:cNvSpPr>
          <p:nvPr>
            <p:ph type="body" sz="quarter" idx="23" hasCustomPrompt="1"/>
          </p:nvPr>
        </p:nvSpPr>
        <p:spPr>
          <a:xfrm>
            <a:off x="2373823" y="4945135"/>
            <a:ext cx="1864935" cy="939452"/>
          </a:xfrm>
          <a:prstGeom prst="rect">
            <a:avLst/>
          </a:prstGeom>
        </p:spPr>
        <p:txBody>
          <a:bodyPr vert="horz" anchor="ctr" anchorCtr="1"/>
          <a:lstStyle>
            <a:lvl1pPr marL="0" indent="0" algn="ctr">
              <a:buNone/>
              <a:defRPr sz="1400">
                <a:solidFill>
                  <a:srgbClr val="656565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點擊編輯</a:t>
            </a:r>
          </a:p>
        </p:txBody>
      </p:sp>
      <p:sp>
        <p:nvSpPr>
          <p:cNvPr id="139" name="矩形 138"/>
          <p:cNvSpPr/>
          <p:nvPr/>
        </p:nvSpPr>
        <p:spPr>
          <a:xfrm>
            <a:off x="4439387" y="2402412"/>
            <a:ext cx="1864935" cy="96511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40" name="文本占位符 26"/>
          <p:cNvSpPr>
            <a:spLocks noGrp="1"/>
          </p:cNvSpPr>
          <p:nvPr>
            <p:ph type="body" sz="quarter" idx="31" hasCustomPrompt="1"/>
          </p:nvPr>
        </p:nvSpPr>
        <p:spPr>
          <a:xfrm>
            <a:off x="4439387" y="2407906"/>
            <a:ext cx="1864935" cy="939452"/>
          </a:xfrm>
          <a:prstGeom prst="rect">
            <a:avLst/>
          </a:prstGeom>
        </p:spPr>
        <p:txBody>
          <a:bodyPr vert="horz" anchor="ctr" anchorCtr="1"/>
          <a:lstStyle>
            <a:lvl1pPr marL="0" indent="0" algn="ctr">
              <a:buNone/>
              <a:defRPr sz="140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點擊編輯</a:t>
            </a:r>
          </a:p>
        </p:txBody>
      </p:sp>
      <p:sp>
        <p:nvSpPr>
          <p:cNvPr id="141" name="矩形 140"/>
          <p:cNvSpPr/>
          <p:nvPr/>
        </p:nvSpPr>
        <p:spPr>
          <a:xfrm>
            <a:off x="4439387" y="3676532"/>
            <a:ext cx="1864935" cy="96511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42" name="文本占位符 26"/>
          <p:cNvSpPr>
            <a:spLocks noGrp="1"/>
          </p:cNvSpPr>
          <p:nvPr>
            <p:ph type="body" sz="quarter" idx="32" hasCustomPrompt="1"/>
          </p:nvPr>
        </p:nvSpPr>
        <p:spPr>
          <a:xfrm>
            <a:off x="4439387" y="3682026"/>
            <a:ext cx="1864935" cy="939452"/>
          </a:xfrm>
          <a:prstGeom prst="rect">
            <a:avLst/>
          </a:prstGeom>
        </p:spPr>
        <p:txBody>
          <a:bodyPr vert="horz" anchor="ctr" anchorCtr="1"/>
          <a:lstStyle>
            <a:lvl1pPr marL="0" indent="0" algn="ctr">
              <a:buNone/>
              <a:defRPr sz="140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點擊編輯</a:t>
            </a:r>
          </a:p>
        </p:txBody>
      </p:sp>
      <p:sp>
        <p:nvSpPr>
          <p:cNvPr id="143" name="矩形 142"/>
          <p:cNvSpPr/>
          <p:nvPr/>
        </p:nvSpPr>
        <p:spPr>
          <a:xfrm>
            <a:off x="4439387" y="4939641"/>
            <a:ext cx="1864935" cy="96511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44" name="文本占位符 26"/>
          <p:cNvSpPr>
            <a:spLocks noGrp="1"/>
          </p:cNvSpPr>
          <p:nvPr>
            <p:ph type="body" sz="quarter" idx="33" hasCustomPrompt="1"/>
          </p:nvPr>
        </p:nvSpPr>
        <p:spPr>
          <a:xfrm>
            <a:off x="4439387" y="4945135"/>
            <a:ext cx="1864935" cy="939452"/>
          </a:xfrm>
          <a:prstGeom prst="rect">
            <a:avLst/>
          </a:prstGeom>
        </p:spPr>
        <p:txBody>
          <a:bodyPr vert="horz" anchor="ctr" anchorCtr="1"/>
          <a:lstStyle>
            <a:lvl1pPr marL="0" indent="0" algn="ctr">
              <a:buNone/>
              <a:defRPr sz="1400">
                <a:solidFill>
                  <a:srgbClr val="656565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點擊編輯</a:t>
            </a:r>
          </a:p>
        </p:txBody>
      </p:sp>
      <p:sp>
        <p:nvSpPr>
          <p:cNvPr id="145" name="矩形 144"/>
          <p:cNvSpPr/>
          <p:nvPr/>
        </p:nvSpPr>
        <p:spPr>
          <a:xfrm>
            <a:off x="6521280" y="2402412"/>
            <a:ext cx="1864935" cy="96511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46" name="文本占位符 26"/>
          <p:cNvSpPr>
            <a:spLocks noGrp="1"/>
          </p:cNvSpPr>
          <p:nvPr>
            <p:ph type="body" sz="quarter" idx="34" hasCustomPrompt="1"/>
          </p:nvPr>
        </p:nvSpPr>
        <p:spPr>
          <a:xfrm>
            <a:off x="6521280" y="2407906"/>
            <a:ext cx="1864935" cy="939452"/>
          </a:xfrm>
          <a:prstGeom prst="rect">
            <a:avLst/>
          </a:prstGeom>
        </p:spPr>
        <p:txBody>
          <a:bodyPr vert="horz" anchor="ctr" anchorCtr="1"/>
          <a:lstStyle>
            <a:lvl1pPr marL="0" indent="0" algn="ctr">
              <a:buNone/>
              <a:defRPr sz="140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點擊編輯</a:t>
            </a:r>
          </a:p>
        </p:txBody>
      </p:sp>
      <p:sp>
        <p:nvSpPr>
          <p:cNvPr id="147" name="矩形 146"/>
          <p:cNvSpPr/>
          <p:nvPr/>
        </p:nvSpPr>
        <p:spPr>
          <a:xfrm>
            <a:off x="6521280" y="3676532"/>
            <a:ext cx="1864935" cy="96511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48" name="文本占位符 26"/>
          <p:cNvSpPr>
            <a:spLocks noGrp="1"/>
          </p:cNvSpPr>
          <p:nvPr>
            <p:ph type="body" sz="quarter" idx="35" hasCustomPrompt="1"/>
          </p:nvPr>
        </p:nvSpPr>
        <p:spPr>
          <a:xfrm>
            <a:off x="6521280" y="3682026"/>
            <a:ext cx="1864935" cy="939452"/>
          </a:xfrm>
          <a:prstGeom prst="rect">
            <a:avLst/>
          </a:prstGeom>
        </p:spPr>
        <p:txBody>
          <a:bodyPr vert="horz" anchor="ctr" anchorCtr="1"/>
          <a:lstStyle>
            <a:lvl1pPr marL="0" indent="0" algn="ctr">
              <a:buNone/>
              <a:defRPr sz="140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點擊編輯</a:t>
            </a:r>
          </a:p>
        </p:txBody>
      </p:sp>
      <p:sp>
        <p:nvSpPr>
          <p:cNvPr id="149" name="矩形 148"/>
          <p:cNvSpPr/>
          <p:nvPr/>
        </p:nvSpPr>
        <p:spPr>
          <a:xfrm>
            <a:off x="6521280" y="4939641"/>
            <a:ext cx="1864935" cy="96511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50" name="文本占位符 26"/>
          <p:cNvSpPr>
            <a:spLocks noGrp="1"/>
          </p:cNvSpPr>
          <p:nvPr>
            <p:ph type="body" sz="quarter" idx="36" hasCustomPrompt="1"/>
          </p:nvPr>
        </p:nvSpPr>
        <p:spPr>
          <a:xfrm>
            <a:off x="6521280" y="4945135"/>
            <a:ext cx="1864935" cy="939452"/>
          </a:xfrm>
          <a:prstGeom prst="rect">
            <a:avLst/>
          </a:prstGeom>
        </p:spPr>
        <p:txBody>
          <a:bodyPr vert="horz" anchor="ctr" anchorCtr="1"/>
          <a:lstStyle>
            <a:lvl1pPr marL="0" indent="0" algn="ctr">
              <a:buNone/>
              <a:defRPr sz="1400">
                <a:solidFill>
                  <a:srgbClr val="656565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點擊編輯</a:t>
            </a:r>
          </a:p>
        </p:txBody>
      </p:sp>
      <p:sp>
        <p:nvSpPr>
          <p:cNvPr id="151" name="文本占位符 26"/>
          <p:cNvSpPr>
            <a:spLocks noGrp="1"/>
          </p:cNvSpPr>
          <p:nvPr>
            <p:ph type="body" sz="quarter" idx="37" hasCustomPrompt="1"/>
          </p:nvPr>
        </p:nvSpPr>
        <p:spPr>
          <a:xfrm>
            <a:off x="4554414" y="1314757"/>
            <a:ext cx="1580278" cy="604937"/>
          </a:xfrm>
          <a:prstGeom prst="rect">
            <a:avLst/>
          </a:prstGeom>
          <a:noFill/>
        </p:spPr>
        <p:txBody>
          <a:bodyPr vert="horz" anchor="ctr" anchorCtr="1"/>
          <a:lstStyle>
            <a:lvl1pPr marL="0" indent="0" algn="ctr">
              <a:buNone/>
              <a:defRPr sz="1800">
                <a:solidFill>
                  <a:srgbClr val="656565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點擊編輯</a:t>
            </a:r>
          </a:p>
        </p:txBody>
      </p:sp>
      <p:sp>
        <p:nvSpPr>
          <p:cNvPr id="152" name="矩形 151"/>
          <p:cNvSpPr/>
          <p:nvPr/>
        </p:nvSpPr>
        <p:spPr>
          <a:xfrm>
            <a:off x="4554414" y="2096690"/>
            <a:ext cx="1436914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HK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53" name="等腰三角形 152"/>
          <p:cNvSpPr/>
          <p:nvPr/>
        </p:nvSpPr>
        <p:spPr>
          <a:xfrm rot="5400000">
            <a:off x="5879967" y="2059007"/>
            <a:ext cx="222719" cy="121087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HK" altLang="en-US">
              <a:solidFill>
                <a:schemeClr val="accent4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54" name="文本占位符 26"/>
          <p:cNvSpPr>
            <a:spLocks noGrp="1"/>
          </p:cNvSpPr>
          <p:nvPr>
            <p:ph type="body" sz="quarter" idx="38" hasCustomPrompt="1"/>
          </p:nvPr>
        </p:nvSpPr>
        <p:spPr>
          <a:xfrm>
            <a:off x="6628143" y="1314757"/>
            <a:ext cx="1580278" cy="604937"/>
          </a:xfrm>
          <a:prstGeom prst="rect">
            <a:avLst/>
          </a:prstGeom>
          <a:noFill/>
        </p:spPr>
        <p:txBody>
          <a:bodyPr vert="horz" anchor="ctr" anchorCtr="1"/>
          <a:lstStyle>
            <a:lvl1pPr marL="0" indent="0" algn="ctr">
              <a:buNone/>
              <a:defRPr sz="1800">
                <a:solidFill>
                  <a:srgbClr val="656565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點擊編輯</a:t>
            </a:r>
          </a:p>
        </p:txBody>
      </p:sp>
      <p:sp>
        <p:nvSpPr>
          <p:cNvPr id="155" name="矩形 154"/>
          <p:cNvSpPr/>
          <p:nvPr/>
        </p:nvSpPr>
        <p:spPr>
          <a:xfrm>
            <a:off x="6628143" y="2096690"/>
            <a:ext cx="1436914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HK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56" name="等腰三角形 155"/>
          <p:cNvSpPr/>
          <p:nvPr/>
        </p:nvSpPr>
        <p:spPr>
          <a:xfrm rot="5400000">
            <a:off x="7953696" y="2059007"/>
            <a:ext cx="222719" cy="121087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HK" altLang="en-US">
              <a:solidFill>
                <a:schemeClr val="accent4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11185057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直向流程圖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单圆角矩形 1"/>
          <p:cNvSpPr/>
          <p:nvPr/>
        </p:nvSpPr>
        <p:spPr>
          <a:xfrm>
            <a:off x="1528838" y="1613397"/>
            <a:ext cx="6079248" cy="712537"/>
          </a:xfrm>
          <a:prstGeom prst="round1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7" name="文本占位符 26"/>
          <p:cNvSpPr>
            <a:spLocks noGrp="1"/>
          </p:cNvSpPr>
          <p:nvPr>
            <p:ph type="body" sz="quarter" idx="10" hasCustomPrompt="1"/>
          </p:nvPr>
        </p:nvSpPr>
        <p:spPr>
          <a:xfrm>
            <a:off x="1529442" y="1581550"/>
            <a:ext cx="6079671" cy="753435"/>
          </a:xfrm>
          <a:prstGeom prst="rect">
            <a:avLst/>
          </a:prstGeom>
        </p:spPr>
        <p:txBody>
          <a:bodyPr vert="horz" anchor="ctr" anchorCtr="1"/>
          <a:lstStyle>
            <a:lvl1pPr marL="0" indent="0" algn="ctr">
              <a:buNone/>
              <a:defRPr sz="180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點擊編輯</a:t>
            </a:r>
          </a:p>
        </p:txBody>
      </p:sp>
      <p:sp>
        <p:nvSpPr>
          <p:cNvPr id="68" name="单圆角矩形 67"/>
          <p:cNvSpPr/>
          <p:nvPr/>
        </p:nvSpPr>
        <p:spPr>
          <a:xfrm>
            <a:off x="1528836" y="3134006"/>
            <a:ext cx="1816761" cy="643727"/>
          </a:xfrm>
          <a:prstGeom prst="round1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76" name="直线连接符 75"/>
          <p:cNvCxnSpPr/>
          <p:nvPr/>
        </p:nvCxnSpPr>
        <p:spPr>
          <a:xfrm flipV="1">
            <a:off x="2649450" y="3285329"/>
            <a:ext cx="215661" cy="5"/>
          </a:xfrm>
          <a:prstGeom prst="line">
            <a:avLst/>
          </a:prstGeom>
          <a:ln w="12700" cmpd="sng">
            <a:solidFill>
              <a:schemeClr val="accent3"/>
            </a:solidFill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80" name="文本占位符 26"/>
          <p:cNvSpPr>
            <a:spLocks noGrp="1"/>
          </p:cNvSpPr>
          <p:nvPr>
            <p:ph type="body" sz="quarter" idx="16" hasCustomPrompt="1"/>
          </p:nvPr>
        </p:nvSpPr>
        <p:spPr>
          <a:xfrm>
            <a:off x="1529442" y="3102159"/>
            <a:ext cx="1816888" cy="680675"/>
          </a:xfrm>
          <a:prstGeom prst="rect">
            <a:avLst/>
          </a:prstGeom>
        </p:spPr>
        <p:txBody>
          <a:bodyPr vert="horz" anchor="ctr" anchorCtr="1"/>
          <a:lstStyle>
            <a:lvl1pPr marL="0" indent="0" algn="ctr">
              <a:buNone/>
              <a:defRPr sz="180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點擊編輯</a:t>
            </a:r>
          </a:p>
        </p:txBody>
      </p:sp>
      <p:sp>
        <p:nvSpPr>
          <p:cNvPr id="86" name="单圆角矩形 85"/>
          <p:cNvSpPr/>
          <p:nvPr/>
        </p:nvSpPr>
        <p:spPr>
          <a:xfrm>
            <a:off x="1547102" y="4674795"/>
            <a:ext cx="1222631" cy="538792"/>
          </a:xfrm>
          <a:prstGeom prst="round1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96" name="直线连接符 95"/>
          <p:cNvCxnSpPr/>
          <p:nvPr/>
        </p:nvCxnSpPr>
        <p:spPr>
          <a:xfrm>
            <a:off x="4895241" y="4742332"/>
            <a:ext cx="213237" cy="0"/>
          </a:xfrm>
          <a:prstGeom prst="line">
            <a:avLst/>
          </a:prstGeom>
          <a:ln w="12700" cmpd="sng">
            <a:solidFill>
              <a:schemeClr val="accent1"/>
            </a:solidFill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98" name="文本占位符 26"/>
          <p:cNvSpPr>
            <a:spLocks noGrp="1"/>
          </p:cNvSpPr>
          <p:nvPr>
            <p:ph type="body" sz="quarter" idx="22" hasCustomPrompt="1"/>
          </p:nvPr>
        </p:nvSpPr>
        <p:spPr>
          <a:xfrm>
            <a:off x="1547708" y="4642949"/>
            <a:ext cx="1222717" cy="569717"/>
          </a:xfrm>
          <a:prstGeom prst="rect">
            <a:avLst/>
          </a:prstGeom>
        </p:spPr>
        <p:txBody>
          <a:bodyPr vert="horz" anchor="ctr" anchorCtr="1"/>
          <a:lstStyle>
            <a:lvl1pPr marL="0" indent="0" algn="ctr">
              <a:buNone/>
              <a:defRPr sz="180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點擊編輯</a:t>
            </a:r>
          </a:p>
        </p:txBody>
      </p:sp>
      <p:sp>
        <p:nvSpPr>
          <p:cNvPr id="131" name="单圆角矩形 67"/>
          <p:cNvSpPr/>
          <p:nvPr/>
        </p:nvSpPr>
        <p:spPr>
          <a:xfrm>
            <a:off x="3659714" y="3134006"/>
            <a:ext cx="1816761" cy="643727"/>
          </a:xfrm>
          <a:prstGeom prst="round1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132" name="直线连接符 75"/>
          <p:cNvCxnSpPr/>
          <p:nvPr/>
        </p:nvCxnSpPr>
        <p:spPr>
          <a:xfrm flipV="1">
            <a:off x="4780328" y="3285329"/>
            <a:ext cx="215661" cy="5"/>
          </a:xfrm>
          <a:prstGeom prst="line">
            <a:avLst/>
          </a:prstGeom>
          <a:ln w="12700" cmpd="sng">
            <a:solidFill>
              <a:schemeClr val="accent3"/>
            </a:solidFill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33" name="文本占位符 26"/>
          <p:cNvSpPr>
            <a:spLocks noGrp="1"/>
          </p:cNvSpPr>
          <p:nvPr>
            <p:ph type="body" sz="quarter" idx="23" hasCustomPrompt="1"/>
          </p:nvPr>
        </p:nvSpPr>
        <p:spPr>
          <a:xfrm>
            <a:off x="3660320" y="3102159"/>
            <a:ext cx="1816888" cy="680675"/>
          </a:xfrm>
          <a:prstGeom prst="rect">
            <a:avLst/>
          </a:prstGeom>
        </p:spPr>
        <p:txBody>
          <a:bodyPr vert="horz" anchor="ctr" anchorCtr="1"/>
          <a:lstStyle>
            <a:lvl1pPr marL="0" indent="0" algn="ctr">
              <a:buNone/>
              <a:defRPr sz="180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點擊編輯</a:t>
            </a:r>
          </a:p>
        </p:txBody>
      </p:sp>
      <p:sp>
        <p:nvSpPr>
          <p:cNvPr id="134" name="单圆角矩形 67"/>
          <p:cNvSpPr/>
          <p:nvPr/>
        </p:nvSpPr>
        <p:spPr>
          <a:xfrm>
            <a:off x="5790593" y="3134006"/>
            <a:ext cx="1816761" cy="643727"/>
          </a:xfrm>
          <a:prstGeom prst="round1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135" name="直线连接符 75"/>
          <p:cNvCxnSpPr/>
          <p:nvPr/>
        </p:nvCxnSpPr>
        <p:spPr>
          <a:xfrm flipV="1">
            <a:off x="6911207" y="3285329"/>
            <a:ext cx="215661" cy="5"/>
          </a:xfrm>
          <a:prstGeom prst="line">
            <a:avLst/>
          </a:prstGeom>
          <a:ln w="12700" cmpd="sng">
            <a:solidFill>
              <a:schemeClr val="accent3"/>
            </a:solidFill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36" name="文本占位符 26"/>
          <p:cNvSpPr>
            <a:spLocks noGrp="1"/>
          </p:cNvSpPr>
          <p:nvPr>
            <p:ph type="body" sz="quarter" idx="24" hasCustomPrompt="1"/>
          </p:nvPr>
        </p:nvSpPr>
        <p:spPr>
          <a:xfrm>
            <a:off x="5791199" y="3102159"/>
            <a:ext cx="1816888" cy="680675"/>
          </a:xfrm>
          <a:prstGeom prst="rect">
            <a:avLst/>
          </a:prstGeom>
        </p:spPr>
        <p:txBody>
          <a:bodyPr vert="horz" anchor="ctr" anchorCtr="1"/>
          <a:lstStyle>
            <a:lvl1pPr marL="0" indent="0" algn="ctr">
              <a:buNone/>
              <a:defRPr sz="180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點擊編輯</a:t>
            </a:r>
          </a:p>
        </p:txBody>
      </p:sp>
      <p:sp>
        <p:nvSpPr>
          <p:cNvPr id="156" name="单圆角矩形 85"/>
          <p:cNvSpPr/>
          <p:nvPr/>
        </p:nvSpPr>
        <p:spPr>
          <a:xfrm>
            <a:off x="3171794" y="4674795"/>
            <a:ext cx="1222631" cy="538792"/>
          </a:xfrm>
          <a:prstGeom prst="round1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57" name="文本占位符 26"/>
          <p:cNvSpPr>
            <a:spLocks noGrp="1"/>
          </p:cNvSpPr>
          <p:nvPr>
            <p:ph type="body" sz="quarter" idx="25" hasCustomPrompt="1"/>
          </p:nvPr>
        </p:nvSpPr>
        <p:spPr>
          <a:xfrm>
            <a:off x="3172400" y="4642949"/>
            <a:ext cx="1222717" cy="569717"/>
          </a:xfrm>
          <a:prstGeom prst="rect">
            <a:avLst/>
          </a:prstGeom>
        </p:spPr>
        <p:txBody>
          <a:bodyPr vert="horz" anchor="ctr" anchorCtr="1"/>
          <a:lstStyle>
            <a:lvl1pPr marL="0" indent="0" algn="ctr">
              <a:buNone/>
              <a:defRPr sz="180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點擊編輯</a:t>
            </a:r>
          </a:p>
        </p:txBody>
      </p:sp>
      <p:sp>
        <p:nvSpPr>
          <p:cNvPr id="159" name="单圆角矩形 85"/>
          <p:cNvSpPr/>
          <p:nvPr/>
        </p:nvSpPr>
        <p:spPr>
          <a:xfrm>
            <a:off x="4777425" y="4674795"/>
            <a:ext cx="1222631" cy="538792"/>
          </a:xfrm>
          <a:prstGeom prst="round1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60" name="文本占位符 26"/>
          <p:cNvSpPr>
            <a:spLocks noGrp="1"/>
          </p:cNvSpPr>
          <p:nvPr>
            <p:ph type="body" sz="quarter" idx="26" hasCustomPrompt="1"/>
          </p:nvPr>
        </p:nvSpPr>
        <p:spPr>
          <a:xfrm>
            <a:off x="4778031" y="4642949"/>
            <a:ext cx="1222717" cy="569717"/>
          </a:xfrm>
          <a:prstGeom prst="rect">
            <a:avLst/>
          </a:prstGeom>
        </p:spPr>
        <p:txBody>
          <a:bodyPr vert="horz" anchor="ctr" anchorCtr="1"/>
          <a:lstStyle>
            <a:lvl1pPr marL="0" indent="0" algn="ctr">
              <a:buNone/>
              <a:defRPr sz="180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點擊編輯</a:t>
            </a:r>
          </a:p>
        </p:txBody>
      </p:sp>
      <p:sp>
        <p:nvSpPr>
          <p:cNvPr id="162" name="单圆角矩形 85"/>
          <p:cNvSpPr/>
          <p:nvPr/>
        </p:nvSpPr>
        <p:spPr>
          <a:xfrm>
            <a:off x="6385790" y="4674795"/>
            <a:ext cx="1222631" cy="538792"/>
          </a:xfrm>
          <a:prstGeom prst="round1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63" name="文本占位符 26"/>
          <p:cNvSpPr>
            <a:spLocks noGrp="1"/>
          </p:cNvSpPr>
          <p:nvPr>
            <p:ph type="body" sz="quarter" idx="27" hasCustomPrompt="1"/>
          </p:nvPr>
        </p:nvSpPr>
        <p:spPr>
          <a:xfrm>
            <a:off x="6386396" y="4642949"/>
            <a:ext cx="1222717" cy="569717"/>
          </a:xfrm>
          <a:prstGeom prst="rect">
            <a:avLst/>
          </a:prstGeom>
        </p:spPr>
        <p:txBody>
          <a:bodyPr vert="horz" anchor="ctr" anchorCtr="1"/>
          <a:lstStyle>
            <a:lvl1pPr marL="0" indent="0" algn="ctr">
              <a:buNone/>
              <a:defRPr sz="180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點擊編輯</a:t>
            </a:r>
          </a:p>
        </p:txBody>
      </p:sp>
      <p:sp>
        <p:nvSpPr>
          <p:cNvPr id="64" name="向下箭號 63"/>
          <p:cNvSpPr/>
          <p:nvPr/>
        </p:nvSpPr>
        <p:spPr>
          <a:xfrm>
            <a:off x="4388567" y="2582820"/>
            <a:ext cx="359053" cy="335196"/>
          </a:xfrm>
          <a:prstGeom prst="down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HK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67" name="向下箭號 166"/>
          <p:cNvSpPr/>
          <p:nvPr/>
        </p:nvSpPr>
        <p:spPr>
          <a:xfrm>
            <a:off x="4388567" y="4101377"/>
            <a:ext cx="359053" cy="335196"/>
          </a:xfrm>
          <a:prstGeom prst="down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HK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5" name="标题 5"/>
          <p:cNvSpPr>
            <a:spLocks noGrp="1"/>
          </p:cNvSpPr>
          <p:nvPr>
            <p:ph type="title" hasCustomPrompt="1"/>
          </p:nvPr>
        </p:nvSpPr>
        <p:spPr>
          <a:xfrm>
            <a:off x="419210" y="249980"/>
            <a:ext cx="8297876" cy="576062"/>
          </a:xfrm>
          <a:prstGeom prst="rect">
            <a:avLst/>
          </a:prstGeom>
        </p:spPr>
        <p:txBody>
          <a:bodyPr vert="horz"/>
          <a:lstStyle>
            <a:lvl1pPr>
              <a:defRPr sz="2800" b="0" i="0">
                <a:solidFill>
                  <a:schemeClr val="tx1">
                    <a:lumMod val="60000"/>
                    <a:lumOff val="4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r>
              <a:rPr kumimoji="1" lang="zh-TW" altLang="en-US" dirty="0" smtClean="0"/>
              <a:t>點擊此處編輯標題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0306953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尾頁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1850454" y="3049697"/>
            <a:ext cx="5461047" cy="797984"/>
          </a:xfrm>
          <a:prstGeom prst="rect">
            <a:avLst/>
          </a:prstGeom>
        </p:spPr>
        <p:txBody>
          <a:bodyPr vert="horz"/>
          <a:lstStyle>
            <a:lvl1pPr>
              <a:defRPr sz="2400" b="0" i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r>
              <a:rPr kumimoji="1" lang="zh-TW" altLang="en-US" dirty="0" smtClean="0"/>
              <a:t>點擊此處編輯標題</a:t>
            </a:r>
            <a:endParaRPr kumimoji="1"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5770291" y="91234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392762" y="5799383"/>
            <a:ext cx="1890170" cy="380488"/>
          </a:xfrm>
          <a:prstGeom prst="rect">
            <a:avLst/>
          </a:prstGeom>
          <a:solidFill>
            <a:srgbClr val="48BBAE"/>
          </a:solidFill>
        </p:spPr>
        <p:txBody>
          <a:bodyPr wrap="square" rtlCol="0">
            <a:spAutoFit/>
          </a:bodyPr>
          <a:lstStyle/>
          <a:p>
            <a:endParaRPr lang="zh-TW" altLang="en-US" dirty="0"/>
          </a:p>
        </p:txBody>
      </p:sp>
      <p:sp>
        <p:nvSpPr>
          <p:cNvPr id="7" name="文本框 7"/>
          <p:cNvSpPr txBox="1"/>
          <p:nvPr userDrawn="1"/>
        </p:nvSpPr>
        <p:spPr>
          <a:xfrm>
            <a:off x="5770291" y="91234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sp>
        <p:nvSpPr>
          <p:cNvPr id="9" name="文字方塊 8"/>
          <p:cNvSpPr txBox="1"/>
          <p:nvPr userDrawn="1"/>
        </p:nvSpPr>
        <p:spPr>
          <a:xfrm>
            <a:off x="392762" y="5799383"/>
            <a:ext cx="1890170" cy="380488"/>
          </a:xfrm>
          <a:prstGeom prst="rect">
            <a:avLst/>
          </a:prstGeom>
          <a:solidFill>
            <a:srgbClr val="48BBAE"/>
          </a:solidFill>
        </p:spPr>
        <p:txBody>
          <a:bodyPr wrap="square" rtlCol="0">
            <a:spAutoFit/>
          </a:bodyPr>
          <a:lstStyle/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6214514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9DCB97B-6DEF-47DB-A169-B7E08C49CBB1}" type="datetime1">
              <a:rPr lang="zh-TW" altLang="en-US" smtClean="0"/>
              <a:t>2018/11/20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3F91BD3-767A-42CE-99E4-BA37BBD2C0A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428547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內容頁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 hasCustomPrompt="1"/>
          </p:nvPr>
        </p:nvSpPr>
        <p:spPr>
          <a:xfrm>
            <a:off x="419210" y="249980"/>
            <a:ext cx="8297876" cy="576062"/>
          </a:xfrm>
          <a:prstGeom prst="rect">
            <a:avLst/>
          </a:prstGeom>
        </p:spPr>
        <p:txBody>
          <a:bodyPr vert="horz"/>
          <a:lstStyle>
            <a:lvl1pPr>
              <a:defRPr sz="2800" b="0" i="0">
                <a:solidFill>
                  <a:schemeClr val="tx1">
                    <a:lumMod val="60000"/>
                    <a:lumOff val="4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r>
              <a:rPr kumimoji="1" lang="zh-TW" altLang="en-US" dirty="0" smtClean="0"/>
              <a:t>點擊此處編輯標題</a:t>
            </a:r>
            <a:endParaRPr kumimoji="1" lang="zh-CN" altLang="en-US" dirty="0"/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10" hasCustomPrompt="1"/>
          </p:nvPr>
        </p:nvSpPr>
        <p:spPr>
          <a:xfrm>
            <a:off x="419210" y="1084263"/>
            <a:ext cx="8297876" cy="4445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800">
                <a:solidFill>
                  <a:srgbClr val="7C7C7C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r>
              <a:rPr kumimoji="1" lang="zh-TW" altLang="en-US" dirty="0" smtClean="0"/>
              <a:t>點擊此處編輯副標題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 hasCustomPrompt="1"/>
          </p:nvPr>
        </p:nvSpPr>
        <p:spPr>
          <a:xfrm>
            <a:off x="419100" y="1528763"/>
            <a:ext cx="8297863" cy="4511675"/>
          </a:xfrm>
          <a:prstGeom prst="rect">
            <a:avLst/>
          </a:prstGeom>
        </p:spPr>
        <p:txBody>
          <a:bodyPr vert="horz"/>
          <a:lstStyle>
            <a:lvl1pPr marL="342900" indent="-342900">
              <a:lnSpc>
                <a:spcPct val="110000"/>
              </a:lnSpc>
              <a:buClr>
                <a:schemeClr val="accent2"/>
              </a:buClr>
              <a:buSzPct val="70000"/>
              <a:buFont typeface="Wingdings" charset="2"/>
              <a:buChar char="l"/>
              <a:defRPr sz="2000" b="0" i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  <a:lvl2pPr>
              <a:lnSpc>
                <a:spcPct val="110000"/>
              </a:lnSpc>
              <a:defRPr sz="1800" b="0" i="0"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2pPr>
            <a:lvl3pPr marL="1143000" indent="-228600">
              <a:lnSpc>
                <a:spcPct val="110000"/>
              </a:lnSpc>
              <a:buClr>
                <a:schemeClr val="accent2"/>
              </a:buClr>
              <a:buSzPct val="60000"/>
              <a:buFont typeface="Wingdings" charset="2"/>
              <a:buChar char="l"/>
              <a:defRPr sz="1600" b="0" i="0"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3pPr>
            <a:lvl4pPr>
              <a:lnSpc>
                <a:spcPct val="110000"/>
              </a:lnSpc>
              <a:defRPr sz="1400" b="0" i="0"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4pPr>
            <a:lvl5pPr>
              <a:lnSpc>
                <a:spcPct val="110000"/>
              </a:lnSpc>
              <a:defRPr sz="1200" b="0" i="0"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5pPr>
          </a:lstStyle>
          <a:p>
            <a:pPr lvl="0"/>
            <a:r>
              <a:rPr kumimoji="1" lang="zh-TW" altLang="en-US" dirty="0" smtClean="0"/>
              <a:t>點擊此處編輯文本項目</a:t>
            </a:r>
          </a:p>
          <a:p>
            <a:pPr lvl="1"/>
            <a:r>
              <a:rPr kumimoji="1" lang="zh-TW" altLang="en-US" dirty="0" smtClean="0"/>
              <a:t>二级</a:t>
            </a:r>
          </a:p>
          <a:p>
            <a:pPr lvl="2"/>
            <a:r>
              <a:rPr kumimoji="1" lang="zh-TW" altLang="en-US" dirty="0" smtClean="0"/>
              <a:t>三级</a:t>
            </a:r>
          </a:p>
          <a:p>
            <a:pPr lvl="3"/>
            <a:r>
              <a:rPr kumimoji="1" lang="zh-TW" altLang="en-US" dirty="0" smtClean="0"/>
              <a:t>四级</a:t>
            </a:r>
          </a:p>
          <a:p>
            <a:pPr lvl="4"/>
            <a:r>
              <a:rPr kumimoji="1" lang="zh-TW" altLang="en-US" dirty="0" smtClean="0"/>
              <a:t>五级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759185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尾頁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1850454" y="3049697"/>
            <a:ext cx="5461047" cy="797984"/>
          </a:xfrm>
          <a:prstGeom prst="rect">
            <a:avLst/>
          </a:prstGeom>
        </p:spPr>
        <p:txBody>
          <a:bodyPr vert="horz"/>
          <a:lstStyle>
            <a:lvl1pPr>
              <a:defRPr sz="2400" b="0" i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r>
              <a:rPr kumimoji="1" lang="zh-TW" altLang="en-US" dirty="0" smtClean="0"/>
              <a:t>點擊此處編輯標題</a:t>
            </a:r>
            <a:endParaRPr kumimoji="1" lang="zh-CN" altLang="en-US" dirty="0"/>
          </a:p>
        </p:txBody>
      </p:sp>
      <p:cxnSp>
        <p:nvCxnSpPr>
          <p:cNvPr id="3" name="直线连接符 2"/>
          <p:cNvCxnSpPr/>
          <p:nvPr userDrawn="1"/>
        </p:nvCxnSpPr>
        <p:spPr>
          <a:xfrm>
            <a:off x="2996113" y="3681758"/>
            <a:ext cx="2761848" cy="0"/>
          </a:xfrm>
          <a:prstGeom prst="line">
            <a:avLst/>
          </a:prstGeom>
          <a:ln>
            <a:solidFill>
              <a:srgbClr val="FFFFFF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 userDrawn="1"/>
        </p:nvSpPr>
        <p:spPr>
          <a:xfrm>
            <a:off x="5770291" y="91234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sp>
        <p:nvSpPr>
          <p:cNvPr id="5" name="文字方塊 4"/>
          <p:cNvSpPr txBox="1"/>
          <p:nvPr userDrawn="1"/>
        </p:nvSpPr>
        <p:spPr>
          <a:xfrm>
            <a:off x="392762" y="5799383"/>
            <a:ext cx="1890170" cy="380488"/>
          </a:xfrm>
          <a:prstGeom prst="rect">
            <a:avLst/>
          </a:prstGeom>
          <a:solidFill>
            <a:srgbClr val="48BBAE"/>
          </a:solidFill>
        </p:spPr>
        <p:txBody>
          <a:bodyPr wrap="square" rtlCol="0">
            <a:spAutoFit/>
          </a:bodyPr>
          <a:lstStyle/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175020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 hasCustomPrompt="1"/>
          </p:nvPr>
        </p:nvSpPr>
        <p:spPr>
          <a:xfrm>
            <a:off x="419210" y="249980"/>
            <a:ext cx="8297876" cy="576062"/>
          </a:xfrm>
          <a:prstGeom prst="rect">
            <a:avLst/>
          </a:prstGeom>
        </p:spPr>
        <p:txBody>
          <a:bodyPr vert="horz"/>
          <a:lstStyle>
            <a:lvl1pPr>
              <a:defRPr sz="2800" b="0" i="0">
                <a:solidFill>
                  <a:schemeClr val="tx1">
                    <a:lumMod val="60000"/>
                    <a:lumOff val="4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r>
              <a:rPr kumimoji="1" lang="zh-TW" altLang="en-US" dirty="0" smtClean="0"/>
              <a:t>點擊此處編輯標題</a:t>
            </a:r>
            <a:endParaRPr kumimoji="1" lang="zh-CN" altLang="en-US" dirty="0"/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10" hasCustomPrompt="1"/>
          </p:nvPr>
        </p:nvSpPr>
        <p:spPr>
          <a:xfrm>
            <a:off x="419210" y="1084263"/>
            <a:ext cx="8297876" cy="4445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800">
                <a:solidFill>
                  <a:srgbClr val="7C7C7C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r>
              <a:rPr kumimoji="1" lang="zh-TW" altLang="en-US" dirty="0" smtClean="0"/>
              <a:t>點擊此處編輯副標題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3756298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內容頁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 hasCustomPrompt="1"/>
          </p:nvPr>
        </p:nvSpPr>
        <p:spPr>
          <a:xfrm>
            <a:off x="419210" y="249980"/>
            <a:ext cx="8297876" cy="576062"/>
          </a:xfrm>
          <a:prstGeom prst="rect">
            <a:avLst/>
          </a:prstGeom>
        </p:spPr>
        <p:txBody>
          <a:bodyPr vert="horz"/>
          <a:lstStyle>
            <a:lvl1pPr>
              <a:defRPr sz="2800" b="0" i="0">
                <a:solidFill>
                  <a:schemeClr val="tx1">
                    <a:lumMod val="60000"/>
                    <a:lumOff val="4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r>
              <a:rPr kumimoji="1" lang="zh-TW" altLang="en-US" dirty="0" smtClean="0"/>
              <a:t>點擊此處編輯標題</a:t>
            </a:r>
            <a:endParaRPr kumimoji="1" lang="zh-CN" altLang="en-US" dirty="0"/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10" hasCustomPrompt="1"/>
          </p:nvPr>
        </p:nvSpPr>
        <p:spPr>
          <a:xfrm>
            <a:off x="419210" y="1084263"/>
            <a:ext cx="8297876" cy="4445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800">
                <a:solidFill>
                  <a:srgbClr val="7C7C7C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r>
              <a:rPr kumimoji="1" lang="zh-TW" altLang="en-US" dirty="0" smtClean="0"/>
              <a:t>點擊此處編輯副標題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 hasCustomPrompt="1"/>
          </p:nvPr>
        </p:nvSpPr>
        <p:spPr>
          <a:xfrm>
            <a:off x="419100" y="1528763"/>
            <a:ext cx="8297863" cy="4511675"/>
          </a:xfrm>
          <a:prstGeom prst="rect">
            <a:avLst/>
          </a:prstGeom>
        </p:spPr>
        <p:txBody>
          <a:bodyPr vert="horz"/>
          <a:lstStyle>
            <a:lvl1pPr marL="342900" indent="-342900">
              <a:lnSpc>
                <a:spcPct val="110000"/>
              </a:lnSpc>
              <a:buClr>
                <a:schemeClr val="accent2"/>
              </a:buClr>
              <a:buSzPct val="70000"/>
              <a:buFont typeface="Wingdings" charset="2"/>
              <a:buChar char="l"/>
              <a:defRPr sz="2000" b="0" i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  <a:lvl2pPr>
              <a:lnSpc>
                <a:spcPct val="110000"/>
              </a:lnSpc>
              <a:defRPr sz="1800" b="0" i="0"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2pPr>
            <a:lvl3pPr marL="1143000" indent="-228600">
              <a:lnSpc>
                <a:spcPct val="110000"/>
              </a:lnSpc>
              <a:buClr>
                <a:schemeClr val="accent2"/>
              </a:buClr>
              <a:buSzPct val="60000"/>
              <a:buFont typeface="Wingdings" charset="2"/>
              <a:buChar char="l"/>
              <a:defRPr sz="1600" b="0" i="0"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3pPr>
            <a:lvl4pPr>
              <a:lnSpc>
                <a:spcPct val="110000"/>
              </a:lnSpc>
              <a:defRPr sz="1400" b="0" i="0"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4pPr>
            <a:lvl5pPr>
              <a:lnSpc>
                <a:spcPct val="110000"/>
              </a:lnSpc>
              <a:defRPr sz="1200" b="0" i="0"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5pPr>
          </a:lstStyle>
          <a:p>
            <a:pPr lvl="0"/>
            <a:r>
              <a:rPr kumimoji="1" lang="zh-TW" altLang="en-US" dirty="0" smtClean="0"/>
              <a:t>點擊此處編輯文本項目</a:t>
            </a:r>
          </a:p>
          <a:p>
            <a:pPr lvl="1"/>
            <a:r>
              <a:rPr kumimoji="1" lang="zh-TW" altLang="en-US" dirty="0" smtClean="0"/>
              <a:t>二级</a:t>
            </a:r>
          </a:p>
          <a:p>
            <a:pPr lvl="2"/>
            <a:r>
              <a:rPr kumimoji="1" lang="zh-TW" altLang="en-US" dirty="0" smtClean="0"/>
              <a:t>三级</a:t>
            </a:r>
          </a:p>
          <a:p>
            <a:pPr lvl="3"/>
            <a:r>
              <a:rPr kumimoji="1" lang="zh-TW" altLang="en-US" dirty="0" smtClean="0"/>
              <a:t>四级</a:t>
            </a:r>
          </a:p>
          <a:p>
            <a:pPr lvl="4"/>
            <a:r>
              <a:rPr kumimoji="1" lang="zh-TW" altLang="en-US" dirty="0" smtClean="0"/>
              <a:t>五级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932098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兩大項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 hasCustomPrompt="1"/>
          </p:nvPr>
        </p:nvSpPr>
        <p:spPr>
          <a:xfrm>
            <a:off x="419210" y="249980"/>
            <a:ext cx="8297876" cy="576062"/>
          </a:xfrm>
          <a:prstGeom prst="rect">
            <a:avLst/>
          </a:prstGeom>
        </p:spPr>
        <p:txBody>
          <a:bodyPr vert="horz"/>
          <a:lstStyle>
            <a:lvl1pPr>
              <a:defRPr sz="2800" b="0" i="0">
                <a:solidFill>
                  <a:schemeClr val="tx1">
                    <a:lumMod val="60000"/>
                    <a:lumOff val="4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r>
              <a:rPr kumimoji="1" lang="zh-TW" altLang="en-US" dirty="0" smtClean="0"/>
              <a:t>點擊此處編輯標題</a:t>
            </a:r>
            <a:endParaRPr kumimoji="1" lang="zh-CN" altLang="en-US" dirty="0"/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10" hasCustomPrompt="1"/>
          </p:nvPr>
        </p:nvSpPr>
        <p:spPr>
          <a:xfrm>
            <a:off x="419210" y="1084263"/>
            <a:ext cx="8297876" cy="4445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800">
                <a:solidFill>
                  <a:srgbClr val="7C7C7C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r>
              <a:rPr kumimoji="1" lang="zh-TW" altLang="en-US" dirty="0" smtClean="0"/>
              <a:t>點擊此處編輯副標題</a:t>
            </a:r>
            <a:endParaRPr kumimoji="1" lang="zh-CN" altLang="en-US" dirty="0"/>
          </a:p>
        </p:txBody>
      </p:sp>
      <p:sp>
        <p:nvSpPr>
          <p:cNvPr id="7" name="五边形 6"/>
          <p:cNvSpPr/>
          <p:nvPr/>
        </p:nvSpPr>
        <p:spPr>
          <a:xfrm rot="10800000">
            <a:off x="6244566" y="4057077"/>
            <a:ext cx="2472520" cy="1580870"/>
          </a:xfrm>
          <a:prstGeom prst="homePlate">
            <a:avLst/>
          </a:prstGeom>
          <a:solidFill>
            <a:srgbClr val="F7964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五边形 7"/>
          <p:cNvSpPr/>
          <p:nvPr/>
        </p:nvSpPr>
        <p:spPr>
          <a:xfrm>
            <a:off x="419210" y="1896545"/>
            <a:ext cx="2472520" cy="1580870"/>
          </a:xfrm>
          <a:prstGeom prst="homePlat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9" name="直线连接符 8"/>
          <p:cNvCxnSpPr/>
          <p:nvPr/>
        </p:nvCxnSpPr>
        <p:spPr>
          <a:xfrm>
            <a:off x="3057761" y="3504435"/>
            <a:ext cx="5659325" cy="0"/>
          </a:xfrm>
          <a:prstGeom prst="line">
            <a:avLst/>
          </a:prstGeom>
          <a:ln w="19050" cmpd="sng">
            <a:solidFill>
              <a:schemeClr val="accent2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直线连接符 9"/>
          <p:cNvCxnSpPr/>
          <p:nvPr/>
        </p:nvCxnSpPr>
        <p:spPr>
          <a:xfrm>
            <a:off x="419210" y="5684979"/>
            <a:ext cx="5705800" cy="0"/>
          </a:xfrm>
          <a:prstGeom prst="line">
            <a:avLst/>
          </a:prstGeom>
          <a:ln w="19050" cmpd="sng">
            <a:solidFill>
              <a:schemeClr val="accent1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文本占位符 14"/>
          <p:cNvSpPr>
            <a:spLocks noGrp="1"/>
          </p:cNvSpPr>
          <p:nvPr>
            <p:ph type="body" sz="quarter" idx="11" hasCustomPrompt="1"/>
          </p:nvPr>
        </p:nvSpPr>
        <p:spPr>
          <a:xfrm>
            <a:off x="526954" y="2012985"/>
            <a:ext cx="1675443" cy="1337487"/>
          </a:xfrm>
          <a:prstGeom prst="rect">
            <a:avLst/>
          </a:prstGeom>
        </p:spPr>
        <p:txBody>
          <a:bodyPr vert="horz" anchor="ctr" anchorCtr="0"/>
          <a:lstStyle>
            <a:lvl1pPr marL="0" indent="0" algn="ctr">
              <a:lnSpc>
                <a:spcPct val="100000"/>
              </a:lnSpc>
              <a:buNone/>
              <a:defRPr sz="2000" b="0" i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點擊編輯文本項目</a:t>
            </a:r>
          </a:p>
        </p:txBody>
      </p:sp>
      <p:sp>
        <p:nvSpPr>
          <p:cNvPr id="21" name="文本占位符 20"/>
          <p:cNvSpPr>
            <a:spLocks noGrp="1"/>
          </p:cNvSpPr>
          <p:nvPr>
            <p:ph type="body" sz="quarter" idx="13" hasCustomPrompt="1"/>
          </p:nvPr>
        </p:nvSpPr>
        <p:spPr>
          <a:xfrm>
            <a:off x="3057762" y="1802591"/>
            <a:ext cx="5659202" cy="1450975"/>
          </a:xfrm>
          <a:prstGeom prst="rect">
            <a:avLst/>
          </a:prstGeom>
        </p:spPr>
        <p:txBody>
          <a:bodyPr vert="horz"/>
          <a:lstStyle>
            <a:lvl1pPr marL="342900" marR="0" indent="-342900" algn="l" defTabSz="4572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" charset="2"/>
              <a:buChar char="l"/>
              <a:tabLst/>
              <a:defRPr sz="1400" b="0" i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點擊編輯文本，點擊編輯文本。</a:t>
            </a:r>
            <a:endParaRPr kumimoji="1" lang="en-US" altLang="zh-TW" dirty="0" smtClean="0"/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" charset="2"/>
              <a:buChar char="l"/>
              <a:tabLst/>
              <a:defRPr/>
            </a:pPr>
            <a:r>
              <a:rPr kumimoji="1" lang="zh-TW" altLang="en-US" dirty="0" smtClean="0"/>
              <a:t>點擊編輯文本，點擊編輯文本。</a:t>
            </a:r>
            <a:endParaRPr kumimoji="1" lang="zh-CN" altLang="en-US" dirty="0" smtClean="0"/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" charset="2"/>
              <a:buChar char="l"/>
              <a:tabLst/>
              <a:defRPr/>
            </a:pPr>
            <a:r>
              <a:rPr kumimoji="1" lang="zh-TW" altLang="en-US" dirty="0" smtClean="0"/>
              <a:t>點擊編輯文本，點擊編輯文本。</a:t>
            </a:r>
            <a:endParaRPr kumimoji="1" lang="zh-CN" altLang="en-US" dirty="0" smtClean="0"/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" charset="2"/>
              <a:buChar char="l"/>
              <a:tabLst/>
              <a:defRPr/>
            </a:pPr>
            <a:r>
              <a:rPr kumimoji="1" lang="zh-TW" altLang="en-US" dirty="0" smtClean="0"/>
              <a:t>點擊編輯文本，點擊編輯文本。</a:t>
            </a:r>
            <a:endParaRPr kumimoji="1" lang="zh-CN" altLang="en-US" dirty="0" smtClean="0"/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" charset="2"/>
              <a:buChar char="l"/>
              <a:tabLst/>
              <a:defRPr/>
            </a:pPr>
            <a:r>
              <a:rPr kumimoji="1" lang="zh-TW" altLang="en-US" dirty="0" smtClean="0"/>
              <a:t>點擊編輯文本，點擊編輯文本。</a:t>
            </a:r>
            <a:endParaRPr kumimoji="1" lang="zh-CN" altLang="en-US" dirty="0" smtClean="0"/>
          </a:p>
          <a:p>
            <a:pPr lvl="0"/>
            <a:endParaRPr kumimoji="1" lang="zh-CN" altLang="en-US" dirty="0"/>
          </a:p>
        </p:txBody>
      </p:sp>
      <p:sp>
        <p:nvSpPr>
          <p:cNvPr id="29" name="文本占位符 28"/>
          <p:cNvSpPr>
            <a:spLocks noGrp="1"/>
          </p:cNvSpPr>
          <p:nvPr>
            <p:ph type="body" sz="quarter" idx="14" hasCustomPrompt="1"/>
          </p:nvPr>
        </p:nvSpPr>
        <p:spPr>
          <a:xfrm>
            <a:off x="419100" y="4022628"/>
            <a:ext cx="5657283" cy="1431925"/>
          </a:xfrm>
          <a:prstGeom prst="rect">
            <a:avLst/>
          </a:prstGeom>
        </p:spPr>
        <p:txBody>
          <a:bodyPr vert="horz"/>
          <a:lstStyle>
            <a:lvl1pPr marL="285750" marR="0" indent="-285750" algn="l" defTabSz="4572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charset="2"/>
              <a:buChar char="l"/>
              <a:tabLst/>
              <a:defRPr sz="1400" b="0" i="0">
                <a:solidFill>
                  <a:srgbClr val="656565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點擊編輯文本，點擊編輯文本。</a:t>
            </a:r>
            <a:endParaRPr kumimoji="1" lang="en-US" altLang="zh-TW" dirty="0" smtClean="0"/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charset="2"/>
              <a:buChar char="l"/>
              <a:tabLst/>
              <a:defRPr/>
            </a:pPr>
            <a:r>
              <a:rPr kumimoji="1" lang="zh-TW" altLang="en-US" dirty="0" smtClean="0"/>
              <a:t>點擊編輯文本，點擊編輯文本。</a:t>
            </a:r>
            <a:endParaRPr kumimoji="1" lang="zh-CN" altLang="en-US" dirty="0" smtClean="0"/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charset="2"/>
              <a:buChar char="l"/>
              <a:tabLst/>
              <a:defRPr/>
            </a:pPr>
            <a:r>
              <a:rPr kumimoji="1" lang="zh-TW" altLang="en-US" dirty="0" smtClean="0"/>
              <a:t>點擊編輯文本，點擊編輯文本。</a:t>
            </a:r>
            <a:endParaRPr kumimoji="1" lang="zh-CN" altLang="en-US" dirty="0" smtClean="0"/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charset="2"/>
              <a:buChar char="l"/>
              <a:tabLst/>
              <a:defRPr/>
            </a:pPr>
            <a:r>
              <a:rPr kumimoji="1" lang="zh-TW" altLang="en-US" dirty="0" smtClean="0"/>
              <a:t>點擊編輯文本，點擊編輯文本。</a:t>
            </a:r>
            <a:endParaRPr kumimoji="1" lang="zh-CN" altLang="en-US" dirty="0" smtClean="0"/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charset="2"/>
              <a:buChar char="l"/>
              <a:tabLst/>
              <a:defRPr/>
            </a:pPr>
            <a:r>
              <a:rPr kumimoji="1" lang="zh-TW" altLang="en-US" dirty="0" smtClean="0"/>
              <a:t>點擊編輯文本，點擊編輯文本。</a:t>
            </a:r>
            <a:endParaRPr kumimoji="1" lang="zh-CN" altLang="en-US" dirty="0" smtClean="0"/>
          </a:p>
          <a:p>
            <a:pPr lvl="0"/>
            <a:endParaRPr kumimoji="1" lang="zh-CN" altLang="en-US" dirty="0"/>
          </a:p>
        </p:txBody>
      </p:sp>
      <p:sp>
        <p:nvSpPr>
          <p:cNvPr id="37" name="文本占位符 36"/>
          <p:cNvSpPr>
            <a:spLocks noGrp="1"/>
          </p:cNvSpPr>
          <p:nvPr>
            <p:ph type="body" sz="quarter" idx="15" hasCustomPrompt="1"/>
          </p:nvPr>
        </p:nvSpPr>
        <p:spPr>
          <a:xfrm>
            <a:off x="6935640" y="4188228"/>
            <a:ext cx="1674813" cy="1338263"/>
          </a:xfrm>
          <a:prstGeom prst="rect">
            <a:avLst/>
          </a:prstGeom>
        </p:spPr>
        <p:txBody>
          <a:bodyPr vert="horz" anchor="ctr" anchorCtr="0"/>
          <a:lstStyle>
            <a:lvl1pPr marL="0" indent="0" algn="ctr">
              <a:buNone/>
              <a:defRPr sz="2000" b="0" i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點擊編輯文本項目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068805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三大項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 hasCustomPrompt="1"/>
          </p:nvPr>
        </p:nvSpPr>
        <p:spPr>
          <a:xfrm>
            <a:off x="419210" y="249980"/>
            <a:ext cx="8297876" cy="576062"/>
          </a:xfrm>
          <a:prstGeom prst="rect">
            <a:avLst/>
          </a:prstGeom>
        </p:spPr>
        <p:txBody>
          <a:bodyPr vert="horz"/>
          <a:lstStyle>
            <a:lvl1pPr>
              <a:defRPr sz="2800" b="0" i="0">
                <a:solidFill>
                  <a:schemeClr val="tx1">
                    <a:lumMod val="60000"/>
                    <a:lumOff val="4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r>
              <a:rPr kumimoji="1" lang="zh-TW" altLang="en-US" dirty="0" smtClean="0"/>
              <a:t>點擊此處編輯標題</a:t>
            </a:r>
            <a:endParaRPr kumimoji="1" lang="zh-CN" altLang="en-US" dirty="0"/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10" hasCustomPrompt="1"/>
          </p:nvPr>
        </p:nvSpPr>
        <p:spPr>
          <a:xfrm>
            <a:off x="419210" y="1084263"/>
            <a:ext cx="8297876" cy="4445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800">
                <a:solidFill>
                  <a:srgbClr val="7C7C7C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r>
              <a:rPr kumimoji="1" lang="zh-TW" altLang="en-US" dirty="0" smtClean="0"/>
              <a:t>點擊此處編輯副標題</a:t>
            </a:r>
            <a:endParaRPr kumimoji="1" lang="zh-CN" altLang="en-US" dirty="0"/>
          </a:p>
        </p:txBody>
      </p:sp>
      <p:grpSp>
        <p:nvGrpSpPr>
          <p:cNvPr id="4" name="组 3"/>
          <p:cNvGrpSpPr/>
          <p:nvPr/>
        </p:nvGrpSpPr>
        <p:grpSpPr>
          <a:xfrm>
            <a:off x="858900" y="1998077"/>
            <a:ext cx="1784224" cy="1951196"/>
            <a:chOff x="924367" y="2129240"/>
            <a:chExt cx="2034682" cy="2225092"/>
          </a:xfrm>
        </p:grpSpPr>
        <p:sp>
          <p:nvSpPr>
            <p:cNvPr id="5" name="等腰三角形 13"/>
            <p:cNvSpPr/>
            <p:nvPr/>
          </p:nvSpPr>
          <p:spPr>
            <a:xfrm rot="10800000">
              <a:off x="924367" y="2129240"/>
              <a:ext cx="2034682" cy="2225092"/>
            </a:xfrm>
            <a:custGeom>
              <a:avLst/>
              <a:gdLst/>
              <a:ahLst/>
              <a:cxnLst/>
              <a:rect l="l" t="t" r="r" b="b"/>
              <a:pathLst>
                <a:path w="2330824" h="2548948">
                  <a:moveTo>
                    <a:pt x="1165412" y="2548948"/>
                  </a:moveTo>
                  <a:cubicBezTo>
                    <a:pt x="521773" y="2548948"/>
                    <a:pt x="0" y="2027175"/>
                    <a:pt x="0" y="1383536"/>
                  </a:cubicBezTo>
                  <a:cubicBezTo>
                    <a:pt x="0" y="860579"/>
                    <a:pt x="344452" y="418073"/>
                    <a:pt x="818854" y="270519"/>
                  </a:cubicBezTo>
                  <a:lnTo>
                    <a:pt x="918592" y="244874"/>
                  </a:lnTo>
                  <a:lnTo>
                    <a:pt x="1162539" y="0"/>
                  </a:lnTo>
                  <a:lnTo>
                    <a:pt x="1404508" y="242888"/>
                  </a:lnTo>
                  <a:lnTo>
                    <a:pt x="1511970" y="270519"/>
                  </a:lnTo>
                  <a:cubicBezTo>
                    <a:pt x="1986372" y="418073"/>
                    <a:pt x="2330824" y="860579"/>
                    <a:pt x="2330824" y="1383536"/>
                  </a:cubicBezTo>
                  <a:cubicBezTo>
                    <a:pt x="2330824" y="2027175"/>
                    <a:pt x="1809051" y="2548948"/>
                    <a:pt x="1165412" y="254894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989681" y="2191397"/>
              <a:ext cx="1904698" cy="1904698"/>
            </a:xfrm>
            <a:prstGeom prst="ellipse">
              <a:avLst/>
            </a:prstGeom>
            <a:noFill/>
            <a:ln w="6350" cmpd="sng"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grpSp>
        <p:nvGrpSpPr>
          <p:cNvPr id="11" name="组 10"/>
          <p:cNvGrpSpPr/>
          <p:nvPr/>
        </p:nvGrpSpPr>
        <p:grpSpPr>
          <a:xfrm>
            <a:off x="6402646" y="1998077"/>
            <a:ext cx="1784224" cy="1951196"/>
            <a:chOff x="924367" y="2129240"/>
            <a:chExt cx="2034682" cy="2225092"/>
          </a:xfrm>
          <a:solidFill>
            <a:schemeClr val="accent4"/>
          </a:solidFill>
        </p:grpSpPr>
        <p:sp>
          <p:nvSpPr>
            <p:cNvPr id="12" name="等腰三角形 13"/>
            <p:cNvSpPr/>
            <p:nvPr/>
          </p:nvSpPr>
          <p:spPr>
            <a:xfrm rot="10800000">
              <a:off x="924367" y="2129240"/>
              <a:ext cx="2034682" cy="2225092"/>
            </a:xfrm>
            <a:custGeom>
              <a:avLst/>
              <a:gdLst/>
              <a:ahLst/>
              <a:cxnLst/>
              <a:rect l="l" t="t" r="r" b="b"/>
              <a:pathLst>
                <a:path w="2330824" h="2548948">
                  <a:moveTo>
                    <a:pt x="1165412" y="2548948"/>
                  </a:moveTo>
                  <a:cubicBezTo>
                    <a:pt x="521773" y="2548948"/>
                    <a:pt x="0" y="2027175"/>
                    <a:pt x="0" y="1383536"/>
                  </a:cubicBezTo>
                  <a:cubicBezTo>
                    <a:pt x="0" y="860579"/>
                    <a:pt x="344452" y="418073"/>
                    <a:pt x="818854" y="270519"/>
                  </a:cubicBezTo>
                  <a:lnTo>
                    <a:pt x="918592" y="244874"/>
                  </a:lnTo>
                  <a:lnTo>
                    <a:pt x="1162539" y="0"/>
                  </a:lnTo>
                  <a:lnTo>
                    <a:pt x="1404508" y="242888"/>
                  </a:lnTo>
                  <a:lnTo>
                    <a:pt x="1511970" y="270519"/>
                  </a:lnTo>
                  <a:cubicBezTo>
                    <a:pt x="1986372" y="418073"/>
                    <a:pt x="2330824" y="860579"/>
                    <a:pt x="2330824" y="1383536"/>
                  </a:cubicBezTo>
                  <a:cubicBezTo>
                    <a:pt x="2330824" y="2027175"/>
                    <a:pt x="1809051" y="2548948"/>
                    <a:pt x="1165412" y="2548948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989681" y="2191397"/>
              <a:ext cx="1904698" cy="1904698"/>
            </a:xfrm>
            <a:prstGeom prst="ellipse">
              <a:avLst/>
            </a:prstGeom>
            <a:grpFill/>
            <a:ln w="6350" cmpd="sng"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grpSp>
        <p:nvGrpSpPr>
          <p:cNvPr id="18" name="组 17"/>
          <p:cNvGrpSpPr/>
          <p:nvPr/>
        </p:nvGrpSpPr>
        <p:grpSpPr>
          <a:xfrm>
            <a:off x="3628433" y="1998077"/>
            <a:ext cx="1784224" cy="1951196"/>
            <a:chOff x="924367" y="2129240"/>
            <a:chExt cx="2034682" cy="2225092"/>
          </a:xfrm>
          <a:solidFill>
            <a:schemeClr val="accent2"/>
          </a:solidFill>
        </p:grpSpPr>
        <p:sp>
          <p:nvSpPr>
            <p:cNvPr id="19" name="等腰三角形 13"/>
            <p:cNvSpPr/>
            <p:nvPr/>
          </p:nvSpPr>
          <p:spPr>
            <a:xfrm rot="10800000">
              <a:off x="924367" y="2129240"/>
              <a:ext cx="2034682" cy="2225092"/>
            </a:xfrm>
            <a:custGeom>
              <a:avLst/>
              <a:gdLst/>
              <a:ahLst/>
              <a:cxnLst/>
              <a:rect l="l" t="t" r="r" b="b"/>
              <a:pathLst>
                <a:path w="2330824" h="2548948">
                  <a:moveTo>
                    <a:pt x="1165412" y="2548948"/>
                  </a:moveTo>
                  <a:cubicBezTo>
                    <a:pt x="521773" y="2548948"/>
                    <a:pt x="0" y="2027175"/>
                    <a:pt x="0" y="1383536"/>
                  </a:cubicBezTo>
                  <a:cubicBezTo>
                    <a:pt x="0" y="860579"/>
                    <a:pt x="344452" y="418073"/>
                    <a:pt x="818854" y="270519"/>
                  </a:cubicBezTo>
                  <a:lnTo>
                    <a:pt x="918592" y="244874"/>
                  </a:lnTo>
                  <a:lnTo>
                    <a:pt x="1162539" y="0"/>
                  </a:lnTo>
                  <a:lnTo>
                    <a:pt x="1404508" y="242888"/>
                  </a:lnTo>
                  <a:lnTo>
                    <a:pt x="1511970" y="270519"/>
                  </a:lnTo>
                  <a:cubicBezTo>
                    <a:pt x="1986372" y="418073"/>
                    <a:pt x="2330824" y="860579"/>
                    <a:pt x="2330824" y="1383536"/>
                  </a:cubicBezTo>
                  <a:cubicBezTo>
                    <a:pt x="2330824" y="2027175"/>
                    <a:pt x="1809051" y="2548948"/>
                    <a:pt x="1165412" y="2548948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989681" y="2191397"/>
              <a:ext cx="1904698" cy="1904698"/>
            </a:xfrm>
            <a:prstGeom prst="ellipse">
              <a:avLst/>
            </a:prstGeom>
            <a:grpFill/>
            <a:ln w="6350" cmpd="sng"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23" name="文本占位符 22"/>
          <p:cNvSpPr>
            <a:spLocks noGrp="1"/>
          </p:cNvSpPr>
          <p:nvPr>
            <p:ph type="body" sz="quarter" idx="11" hasCustomPrompt="1"/>
          </p:nvPr>
        </p:nvSpPr>
        <p:spPr>
          <a:xfrm>
            <a:off x="1207980" y="2643618"/>
            <a:ext cx="1109999" cy="455716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2400" b="0" i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可編輯</a:t>
            </a:r>
          </a:p>
        </p:txBody>
      </p:sp>
      <p:sp>
        <p:nvSpPr>
          <p:cNvPr id="25" name="文本占位符 22"/>
          <p:cNvSpPr>
            <a:spLocks noGrp="1"/>
          </p:cNvSpPr>
          <p:nvPr>
            <p:ph type="body" sz="quarter" idx="12" hasCustomPrompt="1"/>
          </p:nvPr>
        </p:nvSpPr>
        <p:spPr>
          <a:xfrm>
            <a:off x="3956904" y="2643618"/>
            <a:ext cx="1109999" cy="455716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2400" b="0" i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可編輯</a:t>
            </a:r>
          </a:p>
        </p:txBody>
      </p:sp>
      <p:sp>
        <p:nvSpPr>
          <p:cNvPr id="29" name="文本占位符 22"/>
          <p:cNvSpPr>
            <a:spLocks noGrp="1"/>
          </p:cNvSpPr>
          <p:nvPr>
            <p:ph type="body" sz="quarter" idx="13" hasCustomPrompt="1"/>
          </p:nvPr>
        </p:nvSpPr>
        <p:spPr>
          <a:xfrm>
            <a:off x="6731680" y="2643618"/>
            <a:ext cx="1109999" cy="455716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2400" b="0" i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可編輯</a:t>
            </a:r>
          </a:p>
        </p:txBody>
      </p:sp>
      <p:sp>
        <p:nvSpPr>
          <p:cNvPr id="35" name="文本占位符 34"/>
          <p:cNvSpPr>
            <a:spLocks noGrp="1"/>
          </p:cNvSpPr>
          <p:nvPr>
            <p:ph type="body" sz="quarter" idx="14" hasCustomPrompt="1"/>
          </p:nvPr>
        </p:nvSpPr>
        <p:spPr>
          <a:xfrm>
            <a:off x="517524" y="4065745"/>
            <a:ext cx="2601913" cy="431981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800" b="0" i="0">
                <a:solidFill>
                  <a:schemeClr val="accent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可編輯文本框</a:t>
            </a:r>
            <a:endParaRPr kumimoji="1" lang="zh-CN" altLang="en-US" dirty="0"/>
          </a:p>
        </p:txBody>
      </p:sp>
      <p:sp>
        <p:nvSpPr>
          <p:cNvPr id="36" name="文本占位符 34"/>
          <p:cNvSpPr>
            <a:spLocks noGrp="1"/>
          </p:cNvSpPr>
          <p:nvPr>
            <p:ph type="body" sz="quarter" idx="15" hasCustomPrompt="1"/>
          </p:nvPr>
        </p:nvSpPr>
        <p:spPr>
          <a:xfrm>
            <a:off x="3298655" y="4065745"/>
            <a:ext cx="2601913" cy="431981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800" b="0" i="0">
                <a:solidFill>
                  <a:schemeClr val="accent2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可編輯文本框</a:t>
            </a:r>
            <a:endParaRPr kumimoji="1" lang="zh-CN" altLang="en-US" dirty="0"/>
          </a:p>
        </p:txBody>
      </p:sp>
      <p:sp>
        <p:nvSpPr>
          <p:cNvPr id="37" name="文本占位符 34"/>
          <p:cNvSpPr>
            <a:spLocks noGrp="1"/>
          </p:cNvSpPr>
          <p:nvPr>
            <p:ph type="body" sz="quarter" idx="16" hasCustomPrompt="1"/>
          </p:nvPr>
        </p:nvSpPr>
        <p:spPr>
          <a:xfrm>
            <a:off x="6070765" y="4065745"/>
            <a:ext cx="2601913" cy="431981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800" b="0" i="0">
                <a:solidFill>
                  <a:srgbClr val="656565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可編輯文本框</a:t>
            </a:r>
            <a:endParaRPr kumimoji="1" lang="zh-CN" altLang="en-US" dirty="0"/>
          </a:p>
        </p:txBody>
      </p:sp>
      <p:sp>
        <p:nvSpPr>
          <p:cNvPr id="49" name="文本占位符 48"/>
          <p:cNvSpPr>
            <a:spLocks noGrp="1"/>
          </p:cNvSpPr>
          <p:nvPr>
            <p:ph type="body" sz="quarter" idx="20" hasCustomPrompt="1"/>
          </p:nvPr>
        </p:nvSpPr>
        <p:spPr>
          <a:xfrm>
            <a:off x="517525" y="4442578"/>
            <a:ext cx="2601913" cy="1544667"/>
          </a:xfrm>
          <a:prstGeom prst="rect">
            <a:avLst/>
          </a:prstGeom>
        </p:spPr>
        <p:txBody>
          <a:bodyPr vert="horz"/>
          <a:lstStyle>
            <a:lvl1pPr marL="0" indent="0" algn="just">
              <a:lnSpc>
                <a:spcPct val="130000"/>
              </a:lnSpc>
              <a:buNone/>
              <a:defRPr sz="1400" b="0" i="0">
                <a:solidFill>
                  <a:srgbClr val="656565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點擊可編輯文本，點擊可編輯文本點擊可編輯文本，點擊可編輯文本點擊可編輯文本點擊可編輯文本，點擊可編輯。</a:t>
            </a:r>
            <a:endParaRPr kumimoji="1" lang="zh-CN" altLang="en-US" dirty="0"/>
          </a:p>
        </p:txBody>
      </p:sp>
      <p:sp>
        <p:nvSpPr>
          <p:cNvPr id="58" name="文本占位符 48"/>
          <p:cNvSpPr>
            <a:spLocks noGrp="1"/>
          </p:cNvSpPr>
          <p:nvPr>
            <p:ph type="body" sz="quarter" idx="22" hasCustomPrompt="1"/>
          </p:nvPr>
        </p:nvSpPr>
        <p:spPr>
          <a:xfrm>
            <a:off x="3298655" y="4438444"/>
            <a:ext cx="2601913" cy="1544667"/>
          </a:xfrm>
          <a:prstGeom prst="rect">
            <a:avLst/>
          </a:prstGeom>
        </p:spPr>
        <p:txBody>
          <a:bodyPr vert="horz"/>
          <a:lstStyle>
            <a:lvl1pPr marL="0" indent="0" algn="just">
              <a:lnSpc>
                <a:spcPct val="130000"/>
              </a:lnSpc>
              <a:buNone/>
              <a:defRPr sz="1400" b="0" i="0">
                <a:solidFill>
                  <a:srgbClr val="656565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點擊可編輯文本，點擊可編輯文本點擊可編輯文本，點擊可編輯文本點擊可編輯文本點擊可編輯文本，點擊可編輯。</a:t>
            </a:r>
            <a:endParaRPr kumimoji="1" lang="zh-CN" altLang="en-US" dirty="0"/>
          </a:p>
        </p:txBody>
      </p:sp>
      <p:sp>
        <p:nvSpPr>
          <p:cNvPr id="59" name="文本占位符 48"/>
          <p:cNvSpPr>
            <a:spLocks noGrp="1"/>
          </p:cNvSpPr>
          <p:nvPr>
            <p:ph type="body" sz="quarter" idx="23" hasCustomPrompt="1"/>
          </p:nvPr>
        </p:nvSpPr>
        <p:spPr>
          <a:xfrm>
            <a:off x="6070765" y="4442578"/>
            <a:ext cx="2601913" cy="1544667"/>
          </a:xfrm>
          <a:prstGeom prst="rect">
            <a:avLst/>
          </a:prstGeom>
        </p:spPr>
        <p:txBody>
          <a:bodyPr vert="horz"/>
          <a:lstStyle>
            <a:lvl1pPr marL="0" indent="0" algn="just">
              <a:lnSpc>
                <a:spcPct val="130000"/>
              </a:lnSpc>
              <a:buNone/>
              <a:defRPr sz="1400" b="0" i="0">
                <a:solidFill>
                  <a:srgbClr val="656565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點擊可編輯文本，點擊可編輯文本點擊可編輯文本，點擊可編輯文本點擊可編輯文本點擊可編輯文本，點擊可編輯。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2572197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四大項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 hasCustomPrompt="1"/>
          </p:nvPr>
        </p:nvSpPr>
        <p:spPr>
          <a:xfrm>
            <a:off x="419210" y="249980"/>
            <a:ext cx="8297876" cy="576062"/>
          </a:xfrm>
          <a:prstGeom prst="rect">
            <a:avLst/>
          </a:prstGeom>
        </p:spPr>
        <p:txBody>
          <a:bodyPr vert="horz"/>
          <a:lstStyle>
            <a:lvl1pPr>
              <a:defRPr sz="2800" b="0" i="0">
                <a:solidFill>
                  <a:schemeClr val="tx1">
                    <a:lumMod val="60000"/>
                    <a:lumOff val="4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r>
              <a:rPr kumimoji="1" lang="zh-TW" altLang="en-US" dirty="0" smtClean="0"/>
              <a:t>點擊此處編輯標題</a:t>
            </a:r>
            <a:endParaRPr kumimoji="1" lang="zh-CN" altLang="en-US" dirty="0"/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10" hasCustomPrompt="1"/>
          </p:nvPr>
        </p:nvSpPr>
        <p:spPr>
          <a:xfrm>
            <a:off x="419210" y="1084263"/>
            <a:ext cx="8297876" cy="4445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800">
                <a:solidFill>
                  <a:srgbClr val="7C7C7C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r>
              <a:rPr kumimoji="1" lang="zh-TW" altLang="en-US" dirty="0" smtClean="0"/>
              <a:t>點擊此處編輯副標題</a:t>
            </a:r>
            <a:endParaRPr kumimoji="1" lang="zh-CN" altLang="en-US" dirty="0"/>
          </a:p>
        </p:txBody>
      </p:sp>
      <p:cxnSp>
        <p:nvCxnSpPr>
          <p:cNvPr id="28" name="直线连接符 27"/>
          <p:cNvCxnSpPr/>
          <p:nvPr/>
        </p:nvCxnSpPr>
        <p:spPr>
          <a:xfrm flipH="1" flipV="1">
            <a:off x="2643310" y="3952584"/>
            <a:ext cx="681950" cy="685946"/>
          </a:xfrm>
          <a:prstGeom prst="line">
            <a:avLst/>
          </a:prstGeom>
          <a:ln w="19050" cmpd="sng">
            <a:solidFill>
              <a:schemeClr val="accent3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直线连接符 28"/>
          <p:cNvCxnSpPr/>
          <p:nvPr/>
        </p:nvCxnSpPr>
        <p:spPr>
          <a:xfrm flipH="1">
            <a:off x="419211" y="3952584"/>
            <a:ext cx="2224100" cy="0"/>
          </a:xfrm>
          <a:prstGeom prst="line">
            <a:avLst/>
          </a:prstGeom>
          <a:ln w="19050" cmpd="sng">
            <a:solidFill>
              <a:schemeClr val="accent3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泪珠形 29"/>
          <p:cNvSpPr/>
          <p:nvPr/>
        </p:nvSpPr>
        <p:spPr>
          <a:xfrm rot="10800000">
            <a:off x="4500789" y="2160147"/>
            <a:ext cx="1801657" cy="1801656"/>
          </a:xfrm>
          <a:prstGeom prst="teardrop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1" name="泪珠形 30"/>
          <p:cNvSpPr/>
          <p:nvPr/>
        </p:nvSpPr>
        <p:spPr>
          <a:xfrm>
            <a:off x="2644579" y="4010204"/>
            <a:ext cx="1801657" cy="1801656"/>
          </a:xfrm>
          <a:prstGeom prst="teardrop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2" name="泪珠形 31"/>
          <p:cNvSpPr/>
          <p:nvPr/>
        </p:nvSpPr>
        <p:spPr>
          <a:xfrm rot="16200000">
            <a:off x="4500999" y="4020910"/>
            <a:ext cx="1801656" cy="1801657"/>
          </a:xfrm>
          <a:prstGeom prst="teardrop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3" name="泪珠形 32"/>
          <p:cNvSpPr/>
          <p:nvPr/>
        </p:nvSpPr>
        <p:spPr>
          <a:xfrm rot="5400000">
            <a:off x="2643312" y="2158813"/>
            <a:ext cx="1801656" cy="1801657"/>
          </a:xfrm>
          <a:prstGeom prst="teardrop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34" name="直线连接符 33"/>
          <p:cNvCxnSpPr/>
          <p:nvPr/>
        </p:nvCxnSpPr>
        <p:spPr>
          <a:xfrm>
            <a:off x="4849094" y="5057053"/>
            <a:ext cx="1024234" cy="0"/>
          </a:xfrm>
          <a:prstGeom prst="line">
            <a:avLst/>
          </a:prstGeom>
          <a:ln w="12700" cmpd="sng">
            <a:solidFill>
              <a:srgbClr val="FFFFFF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直线连接符 34"/>
          <p:cNvCxnSpPr/>
          <p:nvPr/>
        </p:nvCxnSpPr>
        <p:spPr>
          <a:xfrm>
            <a:off x="4858231" y="3334964"/>
            <a:ext cx="1024234" cy="0"/>
          </a:xfrm>
          <a:prstGeom prst="line">
            <a:avLst/>
          </a:prstGeom>
          <a:ln w="12700" cmpd="sng">
            <a:solidFill>
              <a:srgbClr val="FFFFFF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直线连接符 35"/>
          <p:cNvCxnSpPr/>
          <p:nvPr/>
        </p:nvCxnSpPr>
        <p:spPr>
          <a:xfrm>
            <a:off x="3025624" y="5057053"/>
            <a:ext cx="1229536" cy="0"/>
          </a:xfrm>
          <a:prstGeom prst="line">
            <a:avLst/>
          </a:prstGeom>
          <a:ln w="12700" cmpd="sng">
            <a:solidFill>
              <a:srgbClr val="FFFFFF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直线连接符 36"/>
          <p:cNvCxnSpPr/>
          <p:nvPr/>
        </p:nvCxnSpPr>
        <p:spPr>
          <a:xfrm>
            <a:off x="3121399" y="3334964"/>
            <a:ext cx="882018" cy="0"/>
          </a:xfrm>
          <a:prstGeom prst="line">
            <a:avLst/>
          </a:prstGeom>
          <a:ln w="12700" cmpd="sng">
            <a:solidFill>
              <a:srgbClr val="FFFFFF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直线连接符 37"/>
          <p:cNvCxnSpPr/>
          <p:nvPr/>
        </p:nvCxnSpPr>
        <p:spPr>
          <a:xfrm flipH="1">
            <a:off x="2501989" y="3104052"/>
            <a:ext cx="619411" cy="685946"/>
          </a:xfrm>
          <a:prstGeom prst="line">
            <a:avLst/>
          </a:prstGeom>
          <a:ln w="19050" cmpd="sng">
            <a:solidFill>
              <a:srgbClr val="F79646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直线连接符 38"/>
          <p:cNvCxnSpPr/>
          <p:nvPr/>
        </p:nvCxnSpPr>
        <p:spPr>
          <a:xfrm flipH="1">
            <a:off x="419101" y="3789998"/>
            <a:ext cx="2082889" cy="0"/>
          </a:xfrm>
          <a:prstGeom prst="line">
            <a:avLst/>
          </a:prstGeom>
          <a:ln w="19050" cmpd="sng">
            <a:solidFill>
              <a:srgbClr val="F79646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直线连接符 39"/>
          <p:cNvCxnSpPr/>
          <p:nvPr/>
        </p:nvCxnSpPr>
        <p:spPr>
          <a:xfrm rot="10800000" flipH="1">
            <a:off x="6022802" y="3952584"/>
            <a:ext cx="619411" cy="685946"/>
          </a:xfrm>
          <a:prstGeom prst="line">
            <a:avLst/>
          </a:prstGeom>
          <a:ln w="19050" cmpd="sng">
            <a:solidFill>
              <a:schemeClr val="bg1">
                <a:lumMod val="65000"/>
              </a:schemeClr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直线连接符 40"/>
          <p:cNvCxnSpPr/>
          <p:nvPr/>
        </p:nvCxnSpPr>
        <p:spPr>
          <a:xfrm>
            <a:off x="6642212" y="3952584"/>
            <a:ext cx="2074875" cy="0"/>
          </a:xfrm>
          <a:prstGeom prst="line">
            <a:avLst/>
          </a:prstGeom>
          <a:ln w="19050" cmpd="sng">
            <a:solidFill>
              <a:schemeClr val="bg1">
                <a:lumMod val="65000"/>
              </a:schemeClr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直线连接符 41"/>
          <p:cNvCxnSpPr/>
          <p:nvPr/>
        </p:nvCxnSpPr>
        <p:spPr>
          <a:xfrm>
            <a:off x="5957508" y="3104052"/>
            <a:ext cx="681951" cy="685946"/>
          </a:xfrm>
          <a:prstGeom prst="line">
            <a:avLst/>
          </a:prstGeom>
          <a:ln w="19050" cmpd="sng">
            <a:solidFill>
              <a:schemeClr val="accent2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直线连接符 42"/>
          <p:cNvCxnSpPr/>
          <p:nvPr/>
        </p:nvCxnSpPr>
        <p:spPr>
          <a:xfrm>
            <a:off x="6639458" y="3789998"/>
            <a:ext cx="2077629" cy="0"/>
          </a:xfrm>
          <a:prstGeom prst="line">
            <a:avLst/>
          </a:prstGeom>
          <a:ln w="19050" cmpd="sng">
            <a:solidFill>
              <a:schemeClr val="accent2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文本占位符 56"/>
          <p:cNvSpPr>
            <a:spLocks noGrp="1"/>
          </p:cNvSpPr>
          <p:nvPr>
            <p:ph type="body" sz="quarter" idx="16" hasCustomPrompt="1"/>
          </p:nvPr>
        </p:nvSpPr>
        <p:spPr>
          <a:xfrm>
            <a:off x="419101" y="4099543"/>
            <a:ext cx="1979613" cy="1763713"/>
          </a:xfrm>
          <a:prstGeom prst="rect">
            <a:avLst/>
          </a:prstGeom>
        </p:spPr>
        <p:txBody>
          <a:bodyPr vert="horz"/>
          <a:lstStyle>
            <a:lvl1pPr marL="2857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Tx/>
              <a:buFont typeface="Wingdings" charset="2"/>
              <a:buChar char="l"/>
              <a:tabLst/>
              <a:defRPr sz="1400" b="0" i="0"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可編輯文本可編輯文本可編輯文本。</a:t>
            </a:r>
            <a:endParaRPr kumimoji="1" lang="en-US" altLang="zh-TW" dirty="0" smtClean="0"/>
          </a:p>
          <a:p>
            <a:pPr lvl="0"/>
            <a:endParaRPr kumimoji="1" lang="en-US" altLang="zh-TW" dirty="0" smtClean="0"/>
          </a:p>
          <a:p>
            <a:pPr lvl="0"/>
            <a:endParaRPr kumimoji="1" lang="en-US" altLang="zh-TW" dirty="0" smtClean="0"/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Tx/>
              <a:buFont typeface="Wingdings" charset="2"/>
              <a:buChar char="l"/>
              <a:tabLst/>
              <a:defRPr/>
            </a:pPr>
            <a:endParaRPr kumimoji="1" lang="en-US" altLang="zh-TW" dirty="0" smtClean="0"/>
          </a:p>
          <a:p>
            <a:pPr lvl="0"/>
            <a:endParaRPr kumimoji="1" lang="zh-TW" altLang="en-US" dirty="0" smtClean="0"/>
          </a:p>
        </p:txBody>
      </p:sp>
      <p:sp>
        <p:nvSpPr>
          <p:cNvPr id="60" name="文本占位符 59"/>
          <p:cNvSpPr>
            <a:spLocks noGrp="1"/>
          </p:cNvSpPr>
          <p:nvPr>
            <p:ph type="body" sz="quarter" idx="17" hasCustomPrompt="1"/>
          </p:nvPr>
        </p:nvSpPr>
        <p:spPr>
          <a:xfrm>
            <a:off x="419100" y="1913314"/>
            <a:ext cx="1979613" cy="1763713"/>
          </a:xfrm>
          <a:prstGeom prst="rect">
            <a:avLst/>
          </a:prstGeom>
        </p:spPr>
        <p:txBody>
          <a:bodyPr vert="horz"/>
          <a:lstStyle>
            <a:lvl1pPr marL="342900" indent="-342900">
              <a:buClr>
                <a:schemeClr val="accent1"/>
              </a:buClr>
              <a:buFont typeface="Wingdings" charset="2"/>
              <a:buChar char="l"/>
              <a:defRPr sz="1400" b="0" i="0"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可編輯文本可編輯文本可編輯文本。</a:t>
            </a:r>
            <a:endParaRPr kumimoji="1" lang="zh-CN" altLang="en-US" dirty="0"/>
          </a:p>
        </p:txBody>
      </p:sp>
      <p:sp>
        <p:nvSpPr>
          <p:cNvPr id="63" name="文本占位符 62"/>
          <p:cNvSpPr>
            <a:spLocks noGrp="1"/>
          </p:cNvSpPr>
          <p:nvPr>
            <p:ph type="body" sz="quarter" idx="18" hasCustomPrompt="1"/>
          </p:nvPr>
        </p:nvSpPr>
        <p:spPr>
          <a:xfrm>
            <a:off x="6737473" y="1912938"/>
            <a:ext cx="1979613" cy="1763712"/>
          </a:xfrm>
          <a:prstGeom prst="rect">
            <a:avLst/>
          </a:prstGeom>
        </p:spPr>
        <p:txBody>
          <a:bodyPr vert="horz"/>
          <a:lstStyle>
            <a:lvl1pPr marL="342900" indent="-342900">
              <a:buClr>
                <a:schemeClr val="accent2"/>
              </a:buClr>
              <a:buFont typeface="Wingdings" charset="2"/>
              <a:buChar char="l"/>
              <a:defRPr sz="1400" b="0" i="0"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可編輯文本可編輯文本可編輯文本。</a:t>
            </a:r>
            <a:endParaRPr kumimoji="1" lang="zh-CN" altLang="en-US" dirty="0"/>
          </a:p>
        </p:txBody>
      </p:sp>
      <p:sp>
        <p:nvSpPr>
          <p:cNvPr id="65" name="文本占位符 64"/>
          <p:cNvSpPr>
            <a:spLocks noGrp="1"/>
          </p:cNvSpPr>
          <p:nvPr>
            <p:ph type="body" sz="quarter" idx="19" hasCustomPrompt="1"/>
          </p:nvPr>
        </p:nvSpPr>
        <p:spPr>
          <a:xfrm>
            <a:off x="6737350" y="4099544"/>
            <a:ext cx="1979613" cy="1763712"/>
          </a:xfrm>
          <a:prstGeom prst="rect">
            <a:avLst/>
          </a:prstGeom>
        </p:spPr>
        <p:txBody>
          <a:bodyPr vert="horz"/>
          <a:lstStyle>
            <a:lvl1pPr marL="342900" indent="-342900">
              <a:buClr>
                <a:schemeClr val="accent4"/>
              </a:buClr>
              <a:buFont typeface="Wingdings" charset="2"/>
              <a:buChar char="l"/>
              <a:defRPr sz="1400" b="0" i="0">
                <a:solidFill>
                  <a:srgbClr val="656565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kumimoji="1" lang="zh-TW" altLang="en-US" dirty="0" smtClean="0"/>
              <a:t>可編輯文本可編輯文本可編輯文本。</a:t>
            </a:r>
            <a:endParaRPr kumimoji="1" lang="zh-CN" altLang="en-US" dirty="0"/>
          </a:p>
        </p:txBody>
      </p:sp>
      <p:sp>
        <p:nvSpPr>
          <p:cNvPr id="26" name="文本占位符 22"/>
          <p:cNvSpPr>
            <a:spLocks noGrp="1"/>
          </p:cNvSpPr>
          <p:nvPr>
            <p:ph type="body" sz="quarter" idx="11" hasCustomPrompt="1"/>
          </p:nvPr>
        </p:nvSpPr>
        <p:spPr>
          <a:xfrm>
            <a:off x="3025624" y="2891379"/>
            <a:ext cx="1109999" cy="455716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2400" b="0" i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可編輯</a:t>
            </a:r>
          </a:p>
        </p:txBody>
      </p:sp>
      <p:sp>
        <p:nvSpPr>
          <p:cNvPr id="27" name="文本占位符 22"/>
          <p:cNvSpPr>
            <a:spLocks noGrp="1"/>
          </p:cNvSpPr>
          <p:nvPr>
            <p:ph type="body" sz="quarter" idx="20" hasCustomPrompt="1"/>
          </p:nvPr>
        </p:nvSpPr>
        <p:spPr>
          <a:xfrm>
            <a:off x="3025624" y="4601337"/>
            <a:ext cx="1109999" cy="455716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2400" b="0" i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可編輯</a:t>
            </a:r>
          </a:p>
        </p:txBody>
      </p:sp>
      <p:sp>
        <p:nvSpPr>
          <p:cNvPr id="44" name="文本占位符 22"/>
          <p:cNvSpPr>
            <a:spLocks noGrp="1"/>
          </p:cNvSpPr>
          <p:nvPr>
            <p:ph type="body" sz="quarter" idx="21" hasCustomPrompt="1"/>
          </p:nvPr>
        </p:nvSpPr>
        <p:spPr>
          <a:xfrm>
            <a:off x="4763329" y="2891379"/>
            <a:ext cx="1109999" cy="455716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2400" b="0" i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可編輯</a:t>
            </a:r>
          </a:p>
        </p:txBody>
      </p:sp>
      <p:sp>
        <p:nvSpPr>
          <p:cNvPr id="45" name="文本占位符 22"/>
          <p:cNvSpPr>
            <a:spLocks noGrp="1"/>
          </p:cNvSpPr>
          <p:nvPr>
            <p:ph type="body" sz="quarter" idx="22" hasCustomPrompt="1"/>
          </p:nvPr>
        </p:nvSpPr>
        <p:spPr>
          <a:xfrm>
            <a:off x="4763329" y="4601337"/>
            <a:ext cx="1109999" cy="455716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2400" b="0" i="0">
                <a:solidFill>
                  <a:srgbClr val="656565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可編輯</a:t>
            </a:r>
          </a:p>
        </p:txBody>
      </p:sp>
    </p:spTree>
    <p:extLst>
      <p:ext uri="{BB962C8B-B14F-4D97-AF65-F5344CB8AC3E}">
        <p14:creationId xmlns:p14="http://schemas.microsoft.com/office/powerpoint/2010/main" val="1466680750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時間軸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 hasCustomPrompt="1"/>
          </p:nvPr>
        </p:nvSpPr>
        <p:spPr>
          <a:xfrm>
            <a:off x="419210" y="249980"/>
            <a:ext cx="8297876" cy="576062"/>
          </a:xfrm>
          <a:prstGeom prst="rect">
            <a:avLst/>
          </a:prstGeom>
        </p:spPr>
        <p:txBody>
          <a:bodyPr vert="horz"/>
          <a:lstStyle>
            <a:lvl1pPr>
              <a:defRPr sz="2800" b="0" i="0">
                <a:solidFill>
                  <a:schemeClr val="tx1">
                    <a:lumMod val="60000"/>
                    <a:lumOff val="4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r>
              <a:rPr kumimoji="1" lang="zh-TW" altLang="en-US" dirty="0" smtClean="0"/>
              <a:t>點擊此處編輯標題</a:t>
            </a:r>
            <a:endParaRPr kumimoji="1" lang="zh-CN" altLang="en-US" dirty="0"/>
          </a:p>
        </p:txBody>
      </p:sp>
      <p:cxnSp>
        <p:nvCxnSpPr>
          <p:cNvPr id="4" name="直线连接符 3"/>
          <p:cNvCxnSpPr/>
          <p:nvPr/>
        </p:nvCxnSpPr>
        <p:spPr>
          <a:xfrm>
            <a:off x="765430" y="4071976"/>
            <a:ext cx="0" cy="1978879"/>
          </a:xfrm>
          <a:prstGeom prst="line">
            <a:avLst/>
          </a:prstGeom>
          <a:ln w="19050" cmpd="sng">
            <a:solidFill>
              <a:srgbClr val="F1772B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直线连接符 6"/>
          <p:cNvCxnSpPr/>
          <p:nvPr/>
        </p:nvCxnSpPr>
        <p:spPr>
          <a:xfrm flipH="1">
            <a:off x="3531330" y="4071976"/>
            <a:ext cx="9525" cy="1978879"/>
          </a:xfrm>
          <a:prstGeom prst="line">
            <a:avLst/>
          </a:prstGeom>
          <a:ln w="19050" cmpd="sng">
            <a:solidFill>
              <a:srgbClr val="F1772B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等腰三角形 7"/>
          <p:cNvSpPr/>
          <p:nvPr/>
        </p:nvSpPr>
        <p:spPr>
          <a:xfrm rot="5400000">
            <a:off x="3486507" y="4357023"/>
            <a:ext cx="268941" cy="179295"/>
          </a:xfrm>
          <a:prstGeom prst="triangl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9" name="直线连接符 8"/>
          <p:cNvCxnSpPr/>
          <p:nvPr/>
        </p:nvCxnSpPr>
        <p:spPr>
          <a:xfrm>
            <a:off x="5345877" y="1555750"/>
            <a:ext cx="0" cy="2306633"/>
          </a:xfrm>
          <a:prstGeom prst="line">
            <a:avLst/>
          </a:prstGeom>
          <a:ln w="19050" cmpd="sng">
            <a:solidFill>
              <a:srgbClr val="F1772B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750025" y="3862383"/>
            <a:ext cx="827966" cy="22837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77991" y="3862383"/>
            <a:ext cx="1962864" cy="22837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540854" y="3862383"/>
            <a:ext cx="1795551" cy="22837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6" name="等腰三角形 25"/>
          <p:cNvSpPr/>
          <p:nvPr/>
        </p:nvSpPr>
        <p:spPr>
          <a:xfrm rot="5400000">
            <a:off x="5291582" y="1310844"/>
            <a:ext cx="268941" cy="179295"/>
          </a:xfrm>
          <a:prstGeom prst="triangl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9" name="等腰三角形 61"/>
          <p:cNvSpPr/>
          <p:nvPr/>
        </p:nvSpPr>
        <p:spPr>
          <a:xfrm rot="5400000">
            <a:off x="6915182" y="2283605"/>
            <a:ext cx="228377" cy="3385933"/>
          </a:xfrm>
          <a:custGeom>
            <a:avLst/>
            <a:gdLst/>
            <a:ahLst/>
            <a:cxnLst/>
            <a:rect l="l" t="t" r="r" b="b"/>
            <a:pathLst>
              <a:path w="228377" h="3548951">
                <a:moveTo>
                  <a:pt x="0" y="3548951"/>
                </a:moveTo>
                <a:lnTo>
                  <a:pt x="0" y="163018"/>
                </a:lnTo>
                <a:lnTo>
                  <a:pt x="4" y="163018"/>
                </a:lnTo>
                <a:lnTo>
                  <a:pt x="114191" y="0"/>
                </a:lnTo>
                <a:lnTo>
                  <a:pt x="228377" y="163018"/>
                </a:lnTo>
                <a:lnTo>
                  <a:pt x="228372" y="163018"/>
                </a:lnTo>
                <a:lnTo>
                  <a:pt x="228372" y="3548951"/>
                </a:lnTo>
                <a:close/>
              </a:path>
            </a:pathLst>
          </a:custGeom>
          <a:solidFill>
            <a:srgbClr val="31AF9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4" name="椭圆 33"/>
          <p:cNvSpPr/>
          <p:nvPr/>
        </p:nvSpPr>
        <p:spPr>
          <a:xfrm flipV="1">
            <a:off x="1110530" y="5267834"/>
            <a:ext cx="101838" cy="101838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5" name="椭圆 34"/>
          <p:cNvSpPr/>
          <p:nvPr/>
        </p:nvSpPr>
        <p:spPr>
          <a:xfrm flipV="1">
            <a:off x="1110530" y="5533214"/>
            <a:ext cx="101838" cy="101838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6" name="椭圆 35"/>
          <p:cNvSpPr/>
          <p:nvPr/>
        </p:nvSpPr>
        <p:spPr>
          <a:xfrm flipV="1">
            <a:off x="1110530" y="5785956"/>
            <a:ext cx="101838" cy="101838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9" name="椭圆 38"/>
          <p:cNvSpPr/>
          <p:nvPr/>
        </p:nvSpPr>
        <p:spPr>
          <a:xfrm flipV="1">
            <a:off x="2067093" y="2168233"/>
            <a:ext cx="101838" cy="101838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3" name="等腰三角形 52"/>
          <p:cNvSpPr/>
          <p:nvPr/>
        </p:nvSpPr>
        <p:spPr>
          <a:xfrm rot="5400000">
            <a:off x="705202" y="4357023"/>
            <a:ext cx="268941" cy="179295"/>
          </a:xfrm>
          <a:prstGeom prst="triangl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55" name="直线连接符 54"/>
          <p:cNvCxnSpPr/>
          <p:nvPr/>
        </p:nvCxnSpPr>
        <p:spPr>
          <a:xfrm>
            <a:off x="1576804" y="1555750"/>
            <a:ext cx="0" cy="2306633"/>
          </a:xfrm>
          <a:prstGeom prst="line">
            <a:avLst/>
          </a:prstGeom>
          <a:ln w="19050" cmpd="sng">
            <a:solidFill>
              <a:srgbClr val="F1772B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等腰三角形 55"/>
          <p:cNvSpPr/>
          <p:nvPr/>
        </p:nvSpPr>
        <p:spPr>
          <a:xfrm rot="5400000">
            <a:off x="1522509" y="1310844"/>
            <a:ext cx="268941" cy="179295"/>
          </a:xfrm>
          <a:prstGeom prst="triangl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6" name="文本占位符 65"/>
          <p:cNvSpPr>
            <a:spLocks noGrp="1"/>
          </p:cNvSpPr>
          <p:nvPr>
            <p:ph type="body" sz="quarter" idx="16" hasCustomPrompt="1"/>
          </p:nvPr>
        </p:nvSpPr>
        <p:spPr>
          <a:xfrm>
            <a:off x="1758730" y="1237456"/>
            <a:ext cx="3052763" cy="6365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 b="0" i="0"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點擊編輯項目標題</a:t>
            </a:r>
            <a:endParaRPr kumimoji="1" lang="zh-CN" altLang="en-US" dirty="0"/>
          </a:p>
        </p:txBody>
      </p:sp>
      <p:sp>
        <p:nvSpPr>
          <p:cNvPr id="67" name="文本占位符 65"/>
          <p:cNvSpPr>
            <a:spLocks noGrp="1"/>
          </p:cNvSpPr>
          <p:nvPr>
            <p:ph type="body" sz="quarter" idx="17" hasCustomPrompt="1"/>
          </p:nvPr>
        </p:nvSpPr>
        <p:spPr>
          <a:xfrm>
            <a:off x="5515700" y="1237456"/>
            <a:ext cx="3052763" cy="6365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 b="0" i="0"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點擊編輯項目標題</a:t>
            </a:r>
            <a:endParaRPr kumimoji="1" lang="zh-CN" altLang="en-US" dirty="0"/>
          </a:p>
        </p:txBody>
      </p:sp>
      <p:sp>
        <p:nvSpPr>
          <p:cNvPr id="68" name="文本占位符 65"/>
          <p:cNvSpPr>
            <a:spLocks noGrp="1"/>
          </p:cNvSpPr>
          <p:nvPr>
            <p:ph type="body" sz="quarter" idx="18" hasCustomPrompt="1"/>
          </p:nvPr>
        </p:nvSpPr>
        <p:spPr>
          <a:xfrm>
            <a:off x="929320" y="4262847"/>
            <a:ext cx="2511231" cy="6365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 b="0" i="0"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點擊編輯項目標題</a:t>
            </a:r>
            <a:endParaRPr kumimoji="1" lang="zh-CN" altLang="en-US" dirty="0"/>
          </a:p>
        </p:txBody>
      </p:sp>
      <p:sp>
        <p:nvSpPr>
          <p:cNvPr id="69" name="文本占位符 65"/>
          <p:cNvSpPr>
            <a:spLocks noGrp="1"/>
          </p:cNvSpPr>
          <p:nvPr>
            <p:ph type="body" sz="quarter" idx="19" hasCustomPrompt="1"/>
          </p:nvPr>
        </p:nvSpPr>
        <p:spPr>
          <a:xfrm>
            <a:off x="3710624" y="4262847"/>
            <a:ext cx="3206325" cy="6365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 b="0" i="0"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點擊編輯項目標題</a:t>
            </a:r>
            <a:endParaRPr kumimoji="1" lang="zh-CN" altLang="en-US" dirty="0"/>
          </a:p>
        </p:txBody>
      </p:sp>
      <p:sp>
        <p:nvSpPr>
          <p:cNvPr id="75" name="文本占位符 74"/>
          <p:cNvSpPr>
            <a:spLocks noGrp="1"/>
          </p:cNvSpPr>
          <p:nvPr>
            <p:ph type="body" sz="quarter" idx="20" hasCustomPrompt="1"/>
          </p:nvPr>
        </p:nvSpPr>
        <p:spPr>
          <a:xfrm>
            <a:off x="1758950" y="1874093"/>
            <a:ext cx="3052763" cy="1144587"/>
          </a:xfrm>
          <a:prstGeom prst="rect">
            <a:avLst/>
          </a:prstGeom>
        </p:spPr>
        <p:txBody>
          <a:bodyPr vert="horz"/>
          <a:lstStyle>
            <a:lvl1pPr marL="342900" indent="-342900">
              <a:buClr>
                <a:schemeClr val="accent2"/>
              </a:buClr>
              <a:buFont typeface="Wingdings" charset="2"/>
              <a:buChar char="l"/>
              <a:defRPr sz="1200" b="0" i="0">
                <a:solidFill>
                  <a:schemeClr val="accent2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點擊編輯（可放項目補充資料），依項目強調重點不同，顏色可換成橘色。</a:t>
            </a:r>
            <a:endParaRPr kumimoji="1" lang="zh-CN" altLang="en-US" dirty="0"/>
          </a:p>
        </p:txBody>
      </p:sp>
      <p:sp>
        <p:nvSpPr>
          <p:cNvPr id="81" name="文本占位符 74"/>
          <p:cNvSpPr>
            <a:spLocks noGrp="1"/>
          </p:cNvSpPr>
          <p:nvPr>
            <p:ph type="body" sz="quarter" idx="24" hasCustomPrompt="1"/>
          </p:nvPr>
        </p:nvSpPr>
        <p:spPr>
          <a:xfrm>
            <a:off x="5515700" y="1874093"/>
            <a:ext cx="3052763" cy="1144587"/>
          </a:xfrm>
          <a:prstGeom prst="rect">
            <a:avLst/>
          </a:prstGeom>
        </p:spPr>
        <p:txBody>
          <a:bodyPr vert="horz"/>
          <a:lstStyle>
            <a:lvl1pPr marL="342900" indent="-342900">
              <a:buClr>
                <a:schemeClr val="accent2"/>
              </a:buClr>
              <a:buFont typeface="Wingdings" charset="2"/>
              <a:buChar char="l"/>
              <a:defRPr sz="1200" b="0" i="0">
                <a:solidFill>
                  <a:schemeClr val="accent2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點擊編輯（可放項目補充資料），依項目強調重點不同，顏色可換成橘色。</a:t>
            </a:r>
            <a:endParaRPr kumimoji="1" lang="zh-CN" altLang="en-US" dirty="0"/>
          </a:p>
        </p:txBody>
      </p:sp>
      <p:sp>
        <p:nvSpPr>
          <p:cNvPr id="82" name="文本占位符 74"/>
          <p:cNvSpPr>
            <a:spLocks noGrp="1"/>
          </p:cNvSpPr>
          <p:nvPr>
            <p:ph type="body" sz="quarter" idx="25" hasCustomPrompt="1"/>
          </p:nvPr>
        </p:nvSpPr>
        <p:spPr>
          <a:xfrm>
            <a:off x="3710625" y="4906268"/>
            <a:ext cx="3206325" cy="1144587"/>
          </a:xfrm>
          <a:prstGeom prst="rect">
            <a:avLst/>
          </a:prstGeom>
        </p:spPr>
        <p:txBody>
          <a:bodyPr vert="horz"/>
          <a:lstStyle>
            <a:lvl1pPr marL="342900" indent="-342900">
              <a:buClr>
                <a:schemeClr val="accent2"/>
              </a:buClr>
              <a:buFont typeface="Wingdings" charset="2"/>
              <a:buChar char="l"/>
              <a:defRPr sz="1200" b="0" i="0">
                <a:solidFill>
                  <a:schemeClr val="accent2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點擊編輯（可放項目補充資料），依項目強調重點不同，顏色可換成橘色。</a:t>
            </a:r>
            <a:endParaRPr kumimoji="1" lang="zh-CN" altLang="en-US" dirty="0"/>
          </a:p>
        </p:txBody>
      </p:sp>
      <p:sp>
        <p:nvSpPr>
          <p:cNvPr id="83" name="文本占位符 74"/>
          <p:cNvSpPr>
            <a:spLocks noGrp="1"/>
          </p:cNvSpPr>
          <p:nvPr>
            <p:ph type="body" sz="quarter" idx="26" hasCustomPrompt="1"/>
          </p:nvPr>
        </p:nvSpPr>
        <p:spPr>
          <a:xfrm>
            <a:off x="929320" y="4900312"/>
            <a:ext cx="2511231" cy="1144587"/>
          </a:xfrm>
          <a:prstGeom prst="rect">
            <a:avLst/>
          </a:prstGeom>
        </p:spPr>
        <p:txBody>
          <a:bodyPr vert="horz"/>
          <a:lstStyle>
            <a:lvl1pPr marL="342900" indent="-342900">
              <a:buClr>
                <a:schemeClr val="accent2"/>
              </a:buClr>
              <a:buFont typeface="Wingdings" charset="2"/>
              <a:buChar char="l"/>
              <a:defRPr sz="1200" b="0" i="0">
                <a:solidFill>
                  <a:schemeClr val="accent2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點擊編輯（可放項目補充資料），依項目強調重點不同，顏色可換成橘色。</a:t>
            </a:r>
            <a:endParaRPr kumimoji="1" lang="zh-CN" altLang="en-US" dirty="0"/>
          </a:p>
        </p:txBody>
      </p:sp>
      <p:sp>
        <p:nvSpPr>
          <p:cNvPr id="87" name="文本占位符 86"/>
          <p:cNvSpPr>
            <a:spLocks noGrp="1"/>
          </p:cNvSpPr>
          <p:nvPr>
            <p:ph type="body" sz="quarter" idx="27" hasCustomPrompt="1"/>
          </p:nvPr>
        </p:nvSpPr>
        <p:spPr>
          <a:xfrm>
            <a:off x="6268725" y="3236016"/>
            <a:ext cx="2311400" cy="56407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200" b="0" i="0"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可編輯時間軸補充文字，可水平移動</a:t>
            </a:r>
            <a:endParaRPr kumimoji="1" lang="zh-CN" altLang="en-US" dirty="0"/>
          </a:p>
        </p:txBody>
      </p:sp>
      <p:sp>
        <p:nvSpPr>
          <p:cNvPr id="88" name="文本占位符 86"/>
          <p:cNvSpPr>
            <a:spLocks noGrp="1"/>
          </p:cNvSpPr>
          <p:nvPr>
            <p:ph type="body" sz="quarter" idx="28" hasCustomPrompt="1"/>
          </p:nvPr>
        </p:nvSpPr>
        <p:spPr>
          <a:xfrm>
            <a:off x="1760139" y="2995945"/>
            <a:ext cx="753025" cy="461665"/>
          </a:xfrm>
          <a:prstGeom prst="rect">
            <a:avLst/>
          </a:prstGeom>
        </p:spPr>
        <p:txBody>
          <a:bodyPr vert="horz" anchor="ctr" anchorCtr="0"/>
          <a:lstStyle>
            <a:lvl1pPr marL="0" indent="0">
              <a:buNone/>
              <a:defRPr sz="2400" b="0" i="0">
                <a:solidFill>
                  <a:schemeClr val="accent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en-US" altLang="zh-CN" dirty="0" smtClean="0"/>
              <a:t>103</a:t>
            </a:r>
            <a:endParaRPr kumimoji="1" lang="zh-CN" altLang="en-US" dirty="0"/>
          </a:p>
        </p:txBody>
      </p:sp>
      <p:sp>
        <p:nvSpPr>
          <p:cNvPr id="89" name="文本占位符 86"/>
          <p:cNvSpPr>
            <a:spLocks noGrp="1"/>
          </p:cNvSpPr>
          <p:nvPr>
            <p:ph type="body" sz="quarter" idx="29" hasCustomPrompt="1"/>
          </p:nvPr>
        </p:nvSpPr>
        <p:spPr>
          <a:xfrm>
            <a:off x="1760139" y="3459399"/>
            <a:ext cx="753025" cy="316605"/>
          </a:xfrm>
          <a:prstGeom prst="rect">
            <a:avLst/>
          </a:prstGeom>
        </p:spPr>
        <p:txBody>
          <a:bodyPr vert="horz" anchor="ctr" anchorCtr="0"/>
          <a:lstStyle>
            <a:lvl1pPr marL="0" indent="0">
              <a:buNone/>
              <a:defRPr sz="1600" b="0" i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en-US" altLang="zh-CN" dirty="0" smtClean="0"/>
              <a:t>04/24</a:t>
            </a:r>
            <a:endParaRPr kumimoji="1" lang="zh-CN" altLang="en-US" dirty="0"/>
          </a:p>
        </p:txBody>
      </p:sp>
      <p:sp>
        <p:nvSpPr>
          <p:cNvPr id="90" name="文本占位符 86"/>
          <p:cNvSpPr>
            <a:spLocks noGrp="1"/>
          </p:cNvSpPr>
          <p:nvPr>
            <p:ph type="body" sz="quarter" idx="30" hasCustomPrompt="1"/>
          </p:nvPr>
        </p:nvSpPr>
        <p:spPr>
          <a:xfrm>
            <a:off x="3540855" y="3459399"/>
            <a:ext cx="753025" cy="316605"/>
          </a:xfrm>
          <a:prstGeom prst="rect">
            <a:avLst/>
          </a:prstGeom>
        </p:spPr>
        <p:txBody>
          <a:bodyPr vert="horz" anchor="ctr" anchorCtr="0"/>
          <a:lstStyle>
            <a:lvl1pPr marL="0" indent="0">
              <a:buNone/>
              <a:defRPr sz="1600" b="0" i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en-US" altLang="zh-CN" dirty="0" smtClean="0"/>
              <a:t>10/16</a:t>
            </a:r>
            <a:endParaRPr kumimoji="1" lang="zh-CN" altLang="en-US" dirty="0"/>
          </a:p>
        </p:txBody>
      </p:sp>
      <p:sp>
        <p:nvSpPr>
          <p:cNvPr id="91" name="文本占位符 86"/>
          <p:cNvSpPr>
            <a:spLocks noGrp="1"/>
          </p:cNvSpPr>
          <p:nvPr>
            <p:ph type="body" sz="quarter" idx="31" hasCustomPrompt="1"/>
          </p:nvPr>
        </p:nvSpPr>
        <p:spPr>
          <a:xfrm>
            <a:off x="5515700" y="2995945"/>
            <a:ext cx="753025" cy="461665"/>
          </a:xfrm>
          <a:prstGeom prst="rect">
            <a:avLst/>
          </a:prstGeom>
        </p:spPr>
        <p:txBody>
          <a:bodyPr vert="horz" anchor="ctr" anchorCtr="0"/>
          <a:lstStyle>
            <a:lvl1pPr marL="0" indent="0">
              <a:buNone/>
              <a:defRPr sz="2400" b="0" i="0">
                <a:solidFill>
                  <a:schemeClr val="accent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en-US" altLang="zh-CN" dirty="0" smtClean="0"/>
              <a:t>104</a:t>
            </a:r>
            <a:endParaRPr kumimoji="1" lang="zh-CN" altLang="en-US" dirty="0"/>
          </a:p>
        </p:txBody>
      </p:sp>
      <p:sp>
        <p:nvSpPr>
          <p:cNvPr id="92" name="文本占位符 86"/>
          <p:cNvSpPr>
            <a:spLocks noGrp="1"/>
          </p:cNvSpPr>
          <p:nvPr>
            <p:ph type="body" sz="quarter" idx="32" hasCustomPrompt="1"/>
          </p:nvPr>
        </p:nvSpPr>
        <p:spPr>
          <a:xfrm>
            <a:off x="5515700" y="3459399"/>
            <a:ext cx="753025" cy="316605"/>
          </a:xfrm>
          <a:prstGeom prst="rect">
            <a:avLst/>
          </a:prstGeom>
        </p:spPr>
        <p:txBody>
          <a:bodyPr vert="horz" anchor="ctr" anchorCtr="0"/>
          <a:lstStyle>
            <a:lvl1pPr marL="0" indent="0">
              <a:buNone/>
              <a:defRPr sz="1600" b="0" i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en-US" altLang="zh-CN" dirty="0" smtClean="0"/>
              <a:t>06/18</a:t>
            </a:r>
            <a:endParaRPr kumimoji="1" lang="zh-CN" altLang="en-US" dirty="0"/>
          </a:p>
        </p:txBody>
      </p:sp>
      <p:sp>
        <p:nvSpPr>
          <p:cNvPr id="93" name="文本占位符 86"/>
          <p:cNvSpPr>
            <a:spLocks noGrp="1"/>
          </p:cNvSpPr>
          <p:nvPr>
            <p:ph type="body" sz="quarter" idx="33" hasCustomPrompt="1"/>
          </p:nvPr>
        </p:nvSpPr>
        <p:spPr>
          <a:xfrm>
            <a:off x="765430" y="2995945"/>
            <a:ext cx="753025" cy="461665"/>
          </a:xfrm>
          <a:prstGeom prst="rect">
            <a:avLst/>
          </a:prstGeom>
        </p:spPr>
        <p:txBody>
          <a:bodyPr vert="horz" anchor="ctr" anchorCtr="0"/>
          <a:lstStyle>
            <a:lvl1pPr marL="0" indent="0">
              <a:buNone/>
              <a:defRPr sz="2400" b="0" i="0">
                <a:solidFill>
                  <a:schemeClr val="accent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en-US" altLang="zh-CN" dirty="0" smtClean="0"/>
              <a:t>102</a:t>
            </a:r>
            <a:endParaRPr kumimoji="1" lang="zh-CN" altLang="en-US" dirty="0"/>
          </a:p>
        </p:txBody>
      </p:sp>
      <p:sp>
        <p:nvSpPr>
          <p:cNvPr id="94" name="文本占位符 86"/>
          <p:cNvSpPr>
            <a:spLocks noGrp="1"/>
          </p:cNvSpPr>
          <p:nvPr>
            <p:ph type="body" sz="quarter" idx="34" hasCustomPrompt="1"/>
          </p:nvPr>
        </p:nvSpPr>
        <p:spPr>
          <a:xfrm>
            <a:off x="765430" y="3459399"/>
            <a:ext cx="753025" cy="316605"/>
          </a:xfrm>
          <a:prstGeom prst="rect">
            <a:avLst/>
          </a:prstGeom>
        </p:spPr>
        <p:txBody>
          <a:bodyPr vert="horz" anchor="ctr" anchorCtr="0"/>
          <a:lstStyle>
            <a:lvl1pPr marL="0" indent="0">
              <a:buNone/>
              <a:defRPr sz="1600" b="0" i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en-US" altLang="zh-CN" dirty="0" smtClean="0"/>
              <a:t>12/03</a:t>
            </a:r>
            <a:endParaRPr kumimoji="1" lang="zh-CN" altLang="en-US" dirty="0"/>
          </a:p>
        </p:txBody>
      </p:sp>
      <p:sp>
        <p:nvSpPr>
          <p:cNvPr id="100" name="竖排文本占位符 99"/>
          <p:cNvSpPr>
            <a:spLocks noGrp="1"/>
          </p:cNvSpPr>
          <p:nvPr>
            <p:ph type="body" orient="vert" sz="quarter" idx="35" hasCustomPrompt="1"/>
          </p:nvPr>
        </p:nvSpPr>
        <p:spPr>
          <a:xfrm>
            <a:off x="271463" y="2847996"/>
            <a:ext cx="382587" cy="965654"/>
          </a:xfrm>
          <a:prstGeom prst="rect">
            <a:avLst/>
          </a:prstGeom>
        </p:spPr>
        <p:txBody>
          <a:bodyPr vert="eaVert" anchor="ctr" anchorCtr="1"/>
          <a:lstStyle>
            <a:lvl1pPr marL="0" indent="0">
              <a:buNone/>
              <a:defRPr sz="1600" b="0" i="0">
                <a:solidFill>
                  <a:srgbClr val="F1772B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kumimoji="1" lang="zh-TW" altLang="en-US" dirty="0" smtClean="0"/>
              <a:t>公告日期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5730507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時間軸2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1" name="直线连接符 40"/>
          <p:cNvCxnSpPr/>
          <p:nvPr/>
        </p:nvCxnSpPr>
        <p:spPr>
          <a:xfrm flipH="1" flipV="1">
            <a:off x="579496" y="1534071"/>
            <a:ext cx="3926722" cy="17404"/>
          </a:xfrm>
          <a:prstGeom prst="line">
            <a:avLst/>
          </a:prstGeom>
          <a:ln w="19050" cmpd="sng">
            <a:solidFill>
              <a:srgbClr val="F1772B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标题 5"/>
          <p:cNvSpPr>
            <a:spLocks noGrp="1"/>
          </p:cNvSpPr>
          <p:nvPr>
            <p:ph type="title" hasCustomPrompt="1"/>
          </p:nvPr>
        </p:nvSpPr>
        <p:spPr>
          <a:xfrm>
            <a:off x="419210" y="249980"/>
            <a:ext cx="8297876" cy="576062"/>
          </a:xfrm>
          <a:prstGeom prst="rect">
            <a:avLst/>
          </a:prstGeom>
        </p:spPr>
        <p:txBody>
          <a:bodyPr vert="horz"/>
          <a:lstStyle>
            <a:lvl1pPr>
              <a:defRPr sz="2800" b="0" i="0">
                <a:solidFill>
                  <a:schemeClr val="tx1">
                    <a:lumMod val="60000"/>
                    <a:lumOff val="4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r>
              <a:rPr kumimoji="1" lang="zh-TW" altLang="en-US" dirty="0" smtClean="0"/>
              <a:t>點擊此處編輯標題</a:t>
            </a:r>
            <a:endParaRPr kumimoji="1" lang="zh-CN" altLang="en-US" dirty="0"/>
          </a:p>
        </p:txBody>
      </p:sp>
      <p:cxnSp>
        <p:nvCxnSpPr>
          <p:cNvPr id="9" name="直线连接符 8"/>
          <p:cNvCxnSpPr/>
          <p:nvPr/>
        </p:nvCxnSpPr>
        <p:spPr>
          <a:xfrm flipH="1" flipV="1">
            <a:off x="4546582" y="2008853"/>
            <a:ext cx="3969486" cy="50472"/>
          </a:xfrm>
          <a:prstGeom prst="line">
            <a:avLst/>
          </a:prstGeom>
          <a:ln w="19050" cmpd="sng">
            <a:solidFill>
              <a:srgbClr val="F1772B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 rot="5400000">
            <a:off x="4395958" y="1653036"/>
            <a:ext cx="448895" cy="22837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2" name="矩形 11"/>
          <p:cNvSpPr/>
          <p:nvPr/>
        </p:nvSpPr>
        <p:spPr>
          <a:xfrm rot="5400000">
            <a:off x="4117075" y="2380815"/>
            <a:ext cx="1006661" cy="22837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3" name="矩形 12"/>
          <p:cNvSpPr/>
          <p:nvPr/>
        </p:nvSpPr>
        <p:spPr>
          <a:xfrm rot="5400000">
            <a:off x="4116452" y="3388097"/>
            <a:ext cx="1007907" cy="22837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9" name="等腰三角形 61"/>
          <p:cNvSpPr/>
          <p:nvPr/>
        </p:nvSpPr>
        <p:spPr>
          <a:xfrm rot="10800000">
            <a:off x="4506218" y="4006236"/>
            <a:ext cx="228373" cy="2209452"/>
          </a:xfrm>
          <a:custGeom>
            <a:avLst/>
            <a:gdLst/>
            <a:ahLst/>
            <a:cxnLst/>
            <a:rect l="l" t="t" r="r" b="b"/>
            <a:pathLst>
              <a:path w="228377" h="3548951">
                <a:moveTo>
                  <a:pt x="0" y="3548951"/>
                </a:moveTo>
                <a:lnTo>
                  <a:pt x="0" y="163018"/>
                </a:lnTo>
                <a:lnTo>
                  <a:pt x="4" y="163018"/>
                </a:lnTo>
                <a:lnTo>
                  <a:pt x="114191" y="0"/>
                </a:lnTo>
                <a:lnTo>
                  <a:pt x="228377" y="163018"/>
                </a:lnTo>
                <a:lnTo>
                  <a:pt x="228372" y="163018"/>
                </a:lnTo>
                <a:lnTo>
                  <a:pt x="228372" y="3548951"/>
                </a:lnTo>
                <a:close/>
              </a:path>
            </a:pathLst>
          </a:custGeom>
          <a:solidFill>
            <a:srgbClr val="31AF9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6" name="椭圆 35"/>
          <p:cNvSpPr/>
          <p:nvPr/>
        </p:nvSpPr>
        <p:spPr>
          <a:xfrm flipV="1">
            <a:off x="1110530" y="5785956"/>
            <a:ext cx="101838" cy="101838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6" name="等腰三角形 55"/>
          <p:cNvSpPr/>
          <p:nvPr/>
        </p:nvSpPr>
        <p:spPr>
          <a:xfrm rot="16200000">
            <a:off x="4134179" y="1720455"/>
            <a:ext cx="331866" cy="146923"/>
          </a:xfrm>
          <a:prstGeom prst="triangl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7" name="文本占位符 65"/>
          <p:cNvSpPr>
            <a:spLocks noGrp="1"/>
          </p:cNvSpPr>
          <p:nvPr>
            <p:ph type="body" sz="quarter" idx="17" hasCustomPrompt="1"/>
          </p:nvPr>
        </p:nvSpPr>
        <p:spPr>
          <a:xfrm>
            <a:off x="579496" y="1959850"/>
            <a:ext cx="3601535" cy="31423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 b="0" i="0"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點擊編輯項目標題</a:t>
            </a:r>
            <a:endParaRPr kumimoji="1" lang="zh-CN" altLang="en-US" dirty="0"/>
          </a:p>
        </p:txBody>
      </p:sp>
      <p:sp>
        <p:nvSpPr>
          <p:cNvPr id="75" name="文本占位符 74"/>
          <p:cNvSpPr>
            <a:spLocks noGrp="1"/>
          </p:cNvSpPr>
          <p:nvPr>
            <p:ph type="body" sz="quarter" idx="20" hasCustomPrompt="1"/>
          </p:nvPr>
        </p:nvSpPr>
        <p:spPr>
          <a:xfrm>
            <a:off x="579496" y="2274083"/>
            <a:ext cx="3601536" cy="610900"/>
          </a:xfrm>
          <a:prstGeom prst="rect">
            <a:avLst/>
          </a:prstGeom>
        </p:spPr>
        <p:txBody>
          <a:bodyPr vert="horz"/>
          <a:lstStyle>
            <a:lvl1pPr marL="342900" indent="-342900">
              <a:buClr>
                <a:schemeClr val="accent2"/>
              </a:buClr>
              <a:buFont typeface="Wingdings" charset="2"/>
              <a:buChar char="l"/>
              <a:defRPr sz="1200" b="0" i="0">
                <a:solidFill>
                  <a:schemeClr val="accent2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點擊編輯（可放項目補充資料），依項目強調重點不同，顏色可換成橘色。</a:t>
            </a:r>
            <a:endParaRPr kumimoji="1" lang="zh-CN" altLang="en-US" dirty="0"/>
          </a:p>
        </p:txBody>
      </p:sp>
      <p:sp>
        <p:nvSpPr>
          <p:cNvPr id="94" name="文本占位符 86"/>
          <p:cNvSpPr>
            <a:spLocks noGrp="1"/>
          </p:cNvSpPr>
          <p:nvPr>
            <p:ph type="body" sz="quarter" idx="34" hasCustomPrompt="1"/>
          </p:nvPr>
        </p:nvSpPr>
        <p:spPr>
          <a:xfrm>
            <a:off x="3428006" y="1609458"/>
            <a:ext cx="753025" cy="335131"/>
          </a:xfrm>
          <a:prstGeom prst="rect">
            <a:avLst/>
          </a:prstGeom>
        </p:spPr>
        <p:txBody>
          <a:bodyPr vert="horz" anchor="ctr" anchorCtr="0"/>
          <a:lstStyle>
            <a:lvl1pPr marL="0" indent="0">
              <a:buNone/>
              <a:defRPr sz="1600" b="0" i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en-US" altLang="zh-CN" dirty="0" smtClean="0"/>
              <a:t>12/03</a:t>
            </a:r>
            <a:endParaRPr kumimoji="1" lang="zh-CN" altLang="en-US" dirty="0"/>
          </a:p>
        </p:txBody>
      </p:sp>
      <p:cxnSp>
        <p:nvCxnSpPr>
          <p:cNvPr id="37" name="直线连接符 36"/>
          <p:cNvCxnSpPr/>
          <p:nvPr/>
        </p:nvCxnSpPr>
        <p:spPr>
          <a:xfrm flipH="1">
            <a:off x="579497" y="2998328"/>
            <a:ext cx="3967085" cy="0"/>
          </a:xfrm>
          <a:prstGeom prst="line">
            <a:avLst/>
          </a:prstGeom>
          <a:ln w="19050" cmpd="sng">
            <a:solidFill>
              <a:srgbClr val="F1772B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直线连接符 37"/>
          <p:cNvCxnSpPr/>
          <p:nvPr/>
        </p:nvCxnSpPr>
        <p:spPr>
          <a:xfrm flipH="1" flipV="1">
            <a:off x="4734592" y="4006236"/>
            <a:ext cx="3781476" cy="17404"/>
          </a:xfrm>
          <a:prstGeom prst="line">
            <a:avLst/>
          </a:prstGeom>
          <a:ln w="19050" cmpd="sng">
            <a:solidFill>
              <a:srgbClr val="F1772B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文本占位符 13"/>
          <p:cNvSpPr>
            <a:spLocks noGrp="1"/>
          </p:cNvSpPr>
          <p:nvPr>
            <p:ph type="body" sz="quarter" idx="35" hasCustomPrompt="1"/>
          </p:nvPr>
        </p:nvSpPr>
        <p:spPr>
          <a:xfrm>
            <a:off x="4057911" y="1067402"/>
            <a:ext cx="1011373" cy="36153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600">
                <a:solidFill>
                  <a:schemeClr val="accent1"/>
                </a:solidFill>
                <a:latin typeface="微軟正黑體"/>
                <a:ea typeface="微軟正黑體"/>
                <a:cs typeface="微軟正黑體"/>
              </a:defRPr>
            </a:lvl1pPr>
          </a:lstStyle>
          <a:p>
            <a:pPr lvl="0"/>
            <a:r>
              <a:rPr kumimoji="1" lang="zh-TW" altLang="en-US" dirty="0" smtClean="0"/>
              <a:t>公告日期</a:t>
            </a:r>
            <a:endParaRPr kumimoji="1" lang="zh-CN" altLang="en-US" dirty="0"/>
          </a:p>
        </p:txBody>
      </p:sp>
      <p:sp>
        <p:nvSpPr>
          <p:cNvPr id="44" name="文本占位符 86"/>
          <p:cNvSpPr>
            <a:spLocks noGrp="1"/>
          </p:cNvSpPr>
          <p:nvPr>
            <p:ph type="body" sz="quarter" idx="36" hasCustomPrompt="1"/>
          </p:nvPr>
        </p:nvSpPr>
        <p:spPr>
          <a:xfrm>
            <a:off x="2708829" y="1609458"/>
            <a:ext cx="719177" cy="335131"/>
          </a:xfrm>
          <a:prstGeom prst="rect">
            <a:avLst/>
          </a:prstGeom>
        </p:spPr>
        <p:txBody>
          <a:bodyPr vert="horz" anchor="ctr" anchorCtr="0"/>
          <a:lstStyle>
            <a:lvl1pPr marL="0" indent="0">
              <a:buNone/>
              <a:defRPr sz="1800" b="0" i="0">
                <a:solidFill>
                  <a:schemeClr val="accent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en-US" altLang="zh-CN" dirty="0" smtClean="0"/>
              <a:t>102</a:t>
            </a:r>
            <a:endParaRPr kumimoji="1" lang="zh-CN" altLang="en-US" dirty="0"/>
          </a:p>
        </p:txBody>
      </p:sp>
      <p:sp>
        <p:nvSpPr>
          <p:cNvPr id="49" name="文本占位符 65"/>
          <p:cNvSpPr>
            <a:spLocks noGrp="1"/>
          </p:cNvSpPr>
          <p:nvPr>
            <p:ph type="body" sz="quarter" idx="37" hasCustomPrompt="1"/>
          </p:nvPr>
        </p:nvSpPr>
        <p:spPr>
          <a:xfrm>
            <a:off x="5141477" y="2506156"/>
            <a:ext cx="3374590" cy="318294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 b="0" i="0"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點擊編輯項目標題</a:t>
            </a:r>
            <a:endParaRPr kumimoji="1" lang="zh-CN" altLang="en-US" dirty="0"/>
          </a:p>
        </p:txBody>
      </p:sp>
      <p:sp>
        <p:nvSpPr>
          <p:cNvPr id="50" name="文本占位符 74"/>
          <p:cNvSpPr>
            <a:spLocks noGrp="1"/>
          </p:cNvSpPr>
          <p:nvPr>
            <p:ph type="body" sz="quarter" idx="38" hasCustomPrompt="1"/>
          </p:nvPr>
        </p:nvSpPr>
        <p:spPr>
          <a:xfrm>
            <a:off x="5141476" y="2824450"/>
            <a:ext cx="3374591" cy="969205"/>
          </a:xfrm>
          <a:prstGeom prst="rect">
            <a:avLst/>
          </a:prstGeom>
        </p:spPr>
        <p:txBody>
          <a:bodyPr vert="horz"/>
          <a:lstStyle>
            <a:lvl1pPr marL="342900" indent="-342900">
              <a:buClr>
                <a:schemeClr val="accent2"/>
              </a:buClr>
              <a:buFont typeface="Wingdings" charset="2"/>
              <a:buChar char="l"/>
              <a:defRPr sz="1200" b="0" i="0">
                <a:solidFill>
                  <a:schemeClr val="accent2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點擊編輯（可放項目補充資料），依項目強調重點不同，顏色可換成橘色。</a:t>
            </a:r>
            <a:endParaRPr kumimoji="1" lang="zh-CN" altLang="en-US" dirty="0"/>
          </a:p>
        </p:txBody>
      </p:sp>
      <p:sp>
        <p:nvSpPr>
          <p:cNvPr id="51" name="文本占位符 86"/>
          <p:cNvSpPr>
            <a:spLocks noGrp="1"/>
          </p:cNvSpPr>
          <p:nvPr>
            <p:ph type="body" sz="quarter" idx="39" hasCustomPrompt="1"/>
          </p:nvPr>
        </p:nvSpPr>
        <p:spPr>
          <a:xfrm>
            <a:off x="5860654" y="2171025"/>
            <a:ext cx="753025" cy="335131"/>
          </a:xfrm>
          <a:prstGeom prst="rect">
            <a:avLst/>
          </a:prstGeom>
        </p:spPr>
        <p:txBody>
          <a:bodyPr vert="horz" anchor="ctr" anchorCtr="0"/>
          <a:lstStyle>
            <a:lvl1pPr marL="0" indent="0">
              <a:buNone/>
              <a:defRPr sz="1600" b="0" i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en-US" altLang="zh-CN" dirty="0" smtClean="0"/>
              <a:t>12/03</a:t>
            </a:r>
            <a:endParaRPr kumimoji="1" lang="zh-CN" altLang="en-US" dirty="0"/>
          </a:p>
        </p:txBody>
      </p:sp>
      <p:sp>
        <p:nvSpPr>
          <p:cNvPr id="52" name="文本占位符 86"/>
          <p:cNvSpPr>
            <a:spLocks noGrp="1"/>
          </p:cNvSpPr>
          <p:nvPr>
            <p:ph type="body" sz="quarter" idx="40" hasCustomPrompt="1"/>
          </p:nvPr>
        </p:nvSpPr>
        <p:spPr>
          <a:xfrm>
            <a:off x="5141477" y="2171025"/>
            <a:ext cx="719177" cy="335131"/>
          </a:xfrm>
          <a:prstGeom prst="rect">
            <a:avLst/>
          </a:prstGeom>
        </p:spPr>
        <p:txBody>
          <a:bodyPr vert="horz" anchor="ctr" anchorCtr="0"/>
          <a:lstStyle>
            <a:lvl1pPr marL="0" indent="0">
              <a:buNone/>
              <a:defRPr sz="1800" b="0" i="0">
                <a:solidFill>
                  <a:schemeClr val="accent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en-US" altLang="zh-CN" dirty="0" smtClean="0"/>
              <a:t>102</a:t>
            </a:r>
            <a:endParaRPr kumimoji="1" lang="zh-CN" altLang="en-US" dirty="0"/>
          </a:p>
        </p:txBody>
      </p:sp>
      <p:sp>
        <p:nvSpPr>
          <p:cNvPr id="54" name="等腰三角形 53"/>
          <p:cNvSpPr/>
          <p:nvPr/>
        </p:nvSpPr>
        <p:spPr>
          <a:xfrm rot="5400000">
            <a:off x="4757229" y="2253294"/>
            <a:ext cx="331866" cy="146923"/>
          </a:xfrm>
          <a:prstGeom prst="triangl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0" name="文本占位符 86"/>
          <p:cNvSpPr>
            <a:spLocks noGrp="1"/>
          </p:cNvSpPr>
          <p:nvPr>
            <p:ph type="body" sz="quarter" idx="43" hasCustomPrompt="1"/>
          </p:nvPr>
        </p:nvSpPr>
        <p:spPr>
          <a:xfrm>
            <a:off x="3428007" y="3126726"/>
            <a:ext cx="753025" cy="335131"/>
          </a:xfrm>
          <a:prstGeom prst="rect">
            <a:avLst/>
          </a:prstGeom>
        </p:spPr>
        <p:txBody>
          <a:bodyPr vert="horz" anchor="ctr" anchorCtr="0"/>
          <a:lstStyle>
            <a:lvl1pPr marL="0" indent="0">
              <a:buNone/>
              <a:defRPr sz="1600" b="0" i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en-US" altLang="zh-CN" dirty="0" smtClean="0"/>
              <a:t>12/03</a:t>
            </a:r>
            <a:endParaRPr kumimoji="1" lang="zh-CN" altLang="en-US" dirty="0"/>
          </a:p>
        </p:txBody>
      </p:sp>
      <p:sp>
        <p:nvSpPr>
          <p:cNvPr id="61" name="文本占位符 86"/>
          <p:cNvSpPr>
            <a:spLocks noGrp="1"/>
          </p:cNvSpPr>
          <p:nvPr>
            <p:ph type="body" sz="quarter" idx="44" hasCustomPrompt="1"/>
          </p:nvPr>
        </p:nvSpPr>
        <p:spPr>
          <a:xfrm>
            <a:off x="2708830" y="3126726"/>
            <a:ext cx="719177" cy="335131"/>
          </a:xfrm>
          <a:prstGeom prst="rect">
            <a:avLst/>
          </a:prstGeom>
        </p:spPr>
        <p:txBody>
          <a:bodyPr vert="horz" anchor="ctr" anchorCtr="0"/>
          <a:lstStyle>
            <a:lvl1pPr marL="0" indent="0">
              <a:buNone/>
              <a:defRPr sz="1800" b="0" i="0">
                <a:solidFill>
                  <a:schemeClr val="accent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en-US" altLang="zh-CN" dirty="0" smtClean="0"/>
              <a:t>102</a:t>
            </a:r>
            <a:endParaRPr kumimoji="1" lang="zh-CN" altLang="en-US" dirty="0"/>
          </a:p>
        </p:txBody>
      </p:sp>
      <p:sp>
        <p:nvSpPr>
          <p:cNvPr id="62" name="等腰三角形 61"/>
          <p:cNvSpPr/>
          <p:nvPr/>
        </p:nvSpPr>
        <p:spPr>
          <a:xfrm rot="16200000">
            <a:off x="4134179" y="3222462"/>
            <a:ext cx="331866" cy="146923"/>
          </a:xfrm>
          <a:prstGeom prst="triangl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3" name="等腰三角形 62"/>
          <p:cNvSpPr/>
          <p:nvPr/>
        </p:nvSpPr>
        <p:spPr>
          <a:xfrm rot="5400000">
            <a:off x="4757229" y="4238262"/>
            <a:ext cx="331866" cy="146923"/>
          </a:xfrm>
          <a:prstGeom prst="triangl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4" name="文本占位符 65"/>
          <p:cNvSpPr>
            <a:spLocks noGrp="1"/>
          </p:cNvSpPr>
          <p:nvPr>
            <p:ph type="body" sz="quarter" idx="45" hasCustomPrompt="1"/>
          </p:nvPr>
        </p:nvSpPr>
        <p:spPr>
          <a:xfrm>
            <a:off x="5141478" y="4643495"/>
            <a:ext cx="3374589" cy="318294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 b="0" i="0"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點擊編輯項目標題</a:t>
            </a:r>
            <a:endParaRPr kumimoji="1" lang="zh-CN" altLang="en-US" dirty="0"/>
          </a:p>
        </p:txBody>
      </p:sp>
      <p:sp>
        <p:nvSpPr>
          <p:cNvPr id="65" name="文本占位符 74"/>
          <p:cNvSpPr>
            <a:spLocks noGrp="1"/>
          </p:cNvSpPr>
          <p:nvPr>
            <p:ph type="body" sz="quarter" idx="46" hasCustomPrompt="1"/>
          </p:nvPr>
        </p:nvSpPr>
        <p:spPr>
          <a:xfrm>
            <a:off x="5141478" y="4976458"/>
            <a:ext cx="3374590" cy="797133"/>
          </a:xfrm>
          <a:prstGeom prst="rect">
            <a:avLst/>
          </a:prstGeom>
        </p:spPr>
        <p:txBody>
          <a:bodyPr vert="horz"/>
          <a:lstStyle>
            <a:lvl1pPr marL="342900" indent="-342900">
              <a:buClr>
                <a:schemeClr val="accent2"/>
              </a:buClr>
              <a:buFont typeface="Wingdings" charset="2"/>
              <a:buChar char="l"/>
              <a:defRPr sz="1200" b="0" i="0">
                <a:solidFill>
                  <a:schemeClr val="accent2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點擊編輯（可放項目補充資料），依項目強調重點不同，顏色可換成橘色。</a:t>
            </a:r>
            <a:endParaRPr kumimoji="1" lang="zh-CN" altLang="en-US" dirty="0"/>
          </a:p>
        </p:txBody>
      </p:sp>
      <p:sp>
        <p:nvSpPr>
          <p:cNvPr id="70" name="文本占位符 86"/>
          <p:cNvSpPr>
            <a:spLocks noGrp="1"/>
          </p:cNvSpPr>
          <p:nvPr>
            <p:ph type="body" sz="quarter" idx="47" hasCustomPrompt="1"/>
          </p:nvPr>
        </p:nvSpPr>
        <p:spPr>
          <a:xfrm>
            <a:off x="5860655" y="4150961"/>
            <a:ext cx="753025" cy="335131"/>
          </a:xfrm>
          <a:prstGeom prst="rect">
            <a:avLst/>
          </a:prstGeom>
        </p:spPr>
        <p:txBody>
          <a:bodyPr vert="horz" anchor="ctr" anchorCtr="0"/>
          <a:lstStyle>
            <a:lvl1pPr marL="0" indent="0">
              <a:buNone/>
              <a:defRPr sz="1600" b="0" i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en-US" altLang="zh-CN" dirty="0" smtClean="0"/>
              <a:t>12/03</a:t>
            </a:r>
            <a:endParaRPr kumimoji="1" lang="zh-CN" altLang="en-US" dirty="0"/>
          </a:p>
        </p:txBody>
      </p:sp>
      <p:sp>
        <p:nvSpPr>
          <p:cNvPr id="71" name="文本占位符 86"/>
          <p:cNvSpPr>
            <a:spLocks noGrp="1"/>
          </p:cNvSpPr>
          <p:nvPr>
            <p:ph type="body" sz="quarter" idx="48" hasCustomPrompt="1"/>
          </p:nvPr>
        </p:nvSpPr>
        <p:spPr>
          <a:xfrm>
            <a:off x="5141478" y="4150961"/>
            <a:ext cx="719177" cy="335131"/>
          </a:xfrm>
          <a:prstGeom prst="rect">
            <a:avLst/>
          </a:prstGeom>
        </p:spPr>
        <p:txBody>
          <a:bodyPr vert="horz" anchor="ctr" anchorCtr="0"/>
          <a:lstStyle>
            <a:lvl1pPr marL="0" indent="0">
              <a:buNone/>
              <a:defRPr sz="1800" b="0" i="0">
                <a:solidFill>
                  <a:schemeClr val="accent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en-US" altLang="zh-CN" dirty="0" smtClean="0"/>
              <a:t>102</a:t>
            </a:r>
            <a:endParaRPr kumimoji="1" lang="zh-CN" altLang="en-US" dirty="0"/>
          </a:p>
        </p:txBody>
      </p:sp>
      <p:sp>
        <p:nvSpPr>
          <p:cNvPr id="72" name="文本占位符 65"/>
          <p:cNvSpPr>
            <a:spLocks noGrp="1"/>
          </p:cNvSpPr>
          <p:nvPr>
            <p:ph type="body" sz="quarter" idx="49" hasCustomPrompt="1"/>
          </p:nvPr>
        </p:nvSpPr>
        <p:spPr>
          <a:xfrm>
            <a:off x="579495" y="3475361"/>
            <a:ext cx="3601535" cy="318294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 b="0" i="0"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點擊編輯項目標題</a:t>
            </a:r>
            <a:endParaRPr kumimoji="1" lang="zh-CN" altLang="en-US" dirty="0"/>
          </a:p>
        </p:txBody>
      </p:sp>
      <p:sp>
        <p:nvSpPr>
          <p:cNvPr id="73" name="文本占位符 74"/>
          <p:cNvSpPr>
            <a:spLocks noGrp="1"/>
          </p:cNvSpPr>
          <p:nvPr>
            <p:ph type="body" sz="quarter" idx="50" hasCustomPrompt="1"/>
          </p:nvPr>
        </p:nvSpPr>
        <p:spPr>
          <a:xfrm>
            <a:off x="579496" y="3793655"/>
            <a:ext cx="3601535" cy="849839"/>
          </a:xfrm>
          <a:prstGeom prst="rect">
            <a:avLst/>
          </a:prstGeom>
        </p:spPr>
        <p:txBody>
          <a:bodyPr vert="horz"/>
          <a:lstStyle>
            <a:lvl1pPr marL="342900" indent="-342900">
              <a:buClr>
                <a:schemeClr val="accent2"/>
              </a:buClr>
              <a:buFont typeface="Wingdings" charset="2"/>
              <a:buChar char="l"/>
              <a:defRPr sz="1200" b="0" i="0">
                <a:solidFill>
                  <a:schemeClr val="accent2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點擊編輯（可放項目補充資料），依項目強調重點不同，顏色可換成橘色。</a:t>
            </a:r>
            <a:endParaRPr kumimoji="1" lang="zh-CN" altLang="en-US" dirty="0"/>
          </a:p>
        </p:txBody>
      </p:sp>
      <p:sp>
        <p:nvSpPr>
          <p:cNvPr id="74" name="文本占位符 86"/>
          <p:cNvSpPr>
            <a:spLocks noGrp="1"/>
          </p:cNvSpPr>
          <p:nvPr>
            <p:ph type="body" sz="quarter" idx="27" hasCustomPrompt="1"/>
          </p:nvPr>
        </p:nvSpPr>
        <p:spPr>
          <a:xfrm>
            <a:off x="579497" y="4834987"/>
            <a:ext cx="3601535" cy="938604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200" b="0" i="0"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可編輯時間軸補充文字，可水平移動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638188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項目列表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 hasCustomPrompt="1"/>
          </p:nvPr>
        </p:nvSpPr>
        <p:spPr>
          <a:xfrm>
            <a:off x="419210" y="249980"/>
            <a:ext cx="8297876" cy="576062"/>
          </a:xfrm>
          <a:prstGeom prst="rect">
            <a:avLst/>
          </a:prstGeom>
        </p:spPr>
        <p:txBody>
          <a:bodyPr vert="horz"/>
          <a:lstStyle>
            <a:lvl1pPr>
              <a:defRPr sz="2800" b="0" i="0">
                <a:solidFill>
                  <a:schemeClr val="tx1">
                    <a:lumMod val="60000"/>
                    <a:lumOff val="4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r>
              <a:rPr kumimoji="1" lang="zh-TW" altLang="en-US" dirty="0" smtClean="0"/>
              <a:t>點擊此處編輯標題</a:t>
            </a:r>
            <a:endParaRPr kumimoji="1" lang="zh-CN" altLang="en-US" dirty="0"/>
          </a:p>
        </p:txBody>
      </p:sp>
      <p:sp>
        <p:nvSpPr>
          <p:cNvPr id="21" name="五边形 20"/>
          <p:cNvSpPr/>
          <p:nvPr/>
        </p:nvSpPr>
        <p:spPr>
          <a:xfrm>
            <a:off x="419210" y="1280825"/>
            <a:ext cx="2472520" cy="1406895"/>
          </a:xfrm>
          <a:prstGeom prst="homePlat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2" name="文本占位符 14"/>
          <p:cNvSpPr>
            <a:spLocks noGrp="1"/>
          </p:cNvSpPr>
          <p:nvPr>
            <p:ph type="body" sz="quarter" idx="11" hasCustomPrompt="1"/>
          </p:nvPr>
        </p:nvSpPr>
        <p:spPr>
          <a:xfrm>
            <a:off x="526954" y="1397266"/>
            <a:ext cx="1675443" cy="1190296"/>
          </a:xfrm>
          <a:prstGeom prst="rect">
            <a:avLst/>
          </a:prstGeom>
        </p:spPr>
        <p:txBody>
          <a:bodyPr vert="horz" anchor="ctr" anchorCtr="0"/>
          <a:lstStyle>
            <a:lvl1pPr marL="0" indent="0" algn="ctr">
              <a:lnSpc>
                <a:spcPct val="100000"/>
              </a:lnSpc>
              <a:buNone/>
              <a:defRPr sz="2000" b="0" i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點擊編輯文本項目</a:t>
            </a:r>
          </a:p>
        </p:txBody>
      </p:sp>
      <p:sp>
        <p:nvSpPr>
          <p:cNvPr id="24" name="单圆角矩形 23"/>
          <p:cNvSpPr/>
          <p:nvPr/>
        </p:nvSpPr>
        <p:spPr>
          <a:xfrm>
            <a:off x="2601563" y="1280825"/>
            <a:ext cx="6115523" cy="1406895"/>
          </a:xfrm>
          <a:prstGeom prst="round1Rect">
            <a:avLst/>
          </a:prstGeom>
          <a:noFill/>
          <a:ln w="19050" cmpd="sng">
            <a:solidFill>
              <a:schemeClr val="accent2"/>
            </a:solidFill>
            <a:prstDash val="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3" name="五边形 42"/>
          <p:cNvSpPr/>
          <p:nvPr/>
        </p:nvSpPr>
        <p:spPr>
          <a:xfrm>
            <a:off x="419210" y="2858935"/>
            <a:ext cx="2472520" cy="1406895"/>
          </a:xfrm>
          <a:prstGeom prst="homePlat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4" name="文本占位符 14"/>
          <p:cNvSpPr>
            <a:spLocks noGrp="1"/>
          </p:cNvSpPr>
          <p:nvPr>
            <p:ph type="body" sz="quarter" idx="12" hasCustomPrompt="1"/>
          </p:nvPr>
        </p:nvSpPr>
        <p:spPr>
          <a:xfrm>
            <a:off x="526954" y="2975376"/>
            <a:ext cx="1675443" cy="1190296"/>
          </a:xfrm>
          <a:prstGeom prst="rect">
            <a:avLst/>
          </a:prstGeom>
        </p:spPr>
        <p:txBody>
          <a:bodyPr vert="horz" anchor="ctr" anchorCtr="0"/>
          <a:lstStyle>
            <a:lvl1pPr marL="0" indent="0" algn="ctr">
              <a:lnSpc>
                <a:spcPct val="100000"/>
              </a:lnSpc>
              <a:buNone/>
              <a:defRPr sz="2000" b="0" i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點擊編輯文本項目</a:t>
            </a:r>
          </a:p>
        </p:txBody>
      </p:sp>
      <p:sp>
        <p:nvSpPr>
          <p:cNvPr id="45" name="单圆角矩形 44"/>
          <p:cNvSpPr/>
          <p:nvPr/>
        </p:nvSpPr>
        <p:spPr>
          <a:xfrm>
            <a:off x="2601563" y="2858935"/>
            <a:ext cx="6115523" cy="1406895"/>
          </a:xfrm>
          <a:prstGeom prst="round1Rect">
            <a:avLst/>
          </a:prstGeom>
          <a:noFill/>
          <a:ln w="19050" cmpd="sng">
            <a:solidFill>
              <a:schemeClr val="accent1"/>
            </a:solidFill>
            <a:prstDash val="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6" name="五边形 45"/>
          <p:cNvSpPr/>
          <p:nvPr/>
        </p:nvSpPr>
        <p:spPr>
          <a:xfrm>
            <a:off x="419210" y="4424717"/>
            <a:ext cx="2472520" cy="1406895"/>
          </a:xfrm>
          <a:prstGeom prst="homePlat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7" name="文本占位符 14"/>
          <p:cNvSpPr>
            <a:spLocks noGrp="1"/>
          </p:cNvSpPr>
          <p:nvPr>
            <p:ph type="body" sz="quarter" idx="13" hasCustomPrompt="1"/>
          </p:nvPr>
        </p:nvSpPr>
        <p:spPr>
          <a:xfrm>
            <a:off x="526954" y="4541158"/>
            <a:ext cx="1675443" cy="1190296"/>
          </a:xfrm>
          <a:prstGeom prst="rect">
            <a:avLst/>
          </a:prstGeom>
        </p:spPr>
        <p:txBody>
          <a:bodyPr vert="horz" anchor="ctr" anchorCtr="0"/>
          <a:lstStyle>
            <a:lvl1pPr marL="0" indent="0" algn="ctr">
              <a:lnSpc>
                <a:spcPct val="100000"/>
              </a:lnSpc>
              <a:buNone/>
              <a:defRPr sz="2000" b="0" i="0">
                <a:solidFill>
                  <a:srgbClr val="656565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 smtClean="0"/>
              <a:t>點擊編輯文本項目</a:t>
            </a:r>
          </a:p>
        </p:txBody>
      </p:sp>
      <p:sp>
        <p:nvSpPr>
          <p:cNvPr id="48" name="单圆角矩形 47"/>
          <p:cNvSpPr/>
          <p:nvPr/>
        </p:nvSpPr>
        <p:spPr>
          <a:xfrm>
            <a:off x="2601563" y="4424717"/>
            <a:ext cx="6115523" cy="1406895"/>
          </a:xfrm>
          <a:prstGeom prst="round1Rect">
            <a:avLst/>
          </a:prstGeom>
          <a:noFill/>
          <a:ln w="19050" cmpd="sng">
            <a:solidFill>
              <a:schemeClr val="accent4"/>
            </a:solidFill>
            <a:prstDash val="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0" name="文本占位符 49"/>
          <p:cNvSpPr>
            <a:spLocks noGrp="1"/>
          </p:cNvSpPr>
          <p:nvPr>
            <p:ph type="body" sz="quarter" idx="14" hasCustomPrompt="1"/>
          </p:nvPr>
        </p:nvSpPr>
        <p:spPr>
          <a:xfrm>
            <a:off x="2892425" y="1439540"/>
            <a:ext cx="5640388" cy="1190625"/>
          </a:xfrm>
          <a:prstGeom prst="rect">
            <a:avLst/>
          </a:prstGeom>
        </p:spPr>
        <p:txBody>
          <a:bodyPr vert="horz"/>
          <a:lstStyle>
            <a:lvl1pPr marL="2857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" charset="2"/>
              <a:buChar char="l"/>
              <a:tabLst/>
              <a:defRPr sz="1400" b="0" i="0"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kumimoji="1" lang="zh-TW" altLang="en-US" dirty="0" smtClean="0"/>
              <a:t>點擊編輯文本項目，點擊編輯文本項目，點擊編輯文本項目。</a:t>
            </a:r>
            <a:endParaRPr kumimoji="1" lang="en-US" altLang="zh-TW" dirty="0" smtClean="0"/>
          </a:p>
          <a:p>
            <a:pPr lvl="0"/>
            <a:endParaRPr kumimoji="1" lang="zh-TW" altLang="en-US" dirty="0" smtClean="0"/>
          </a:p>
        </p:txBody>
      </p:sp>
      <p:sp>
        <p:nvSpPr>
          <p:cNvPr id="51" name="文本占位符 49"/>
          <p:cNvSpPr>
            <a:spLocks noGrp="1"/>
          </p:cNvSpPr>
          <p:nvPr>
            <p:ph type="body" sz="quarter" idx="15" hasCustomPrompt="1"/>
          </p:nvPr>
        </p:nvSpPr>
        <p:spPr>
          <a:xfrm>
            <a:off x="2892425" y="2999705"/>
            <a:ext cx="5640388" cy="1190625"/>
          </a:xfrm>
          <a:prstGeom prst="rect">
            <a:avLst/>
          </a:prstGeom>
        </p:spPr>
        <p:txBody>
          <a:bodyPr vert="horz"/>
          <a:lstStyle>
            <a:lvl1pPr marL="2857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charset="2"/>
              <a:buChar char="l"/>
              <a:tabLst/>
              <a:defRPr sz="1400" b="0" i="0"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kumimoji="1" lang="zh-TW" altLang="en-US" dirty="0" smtClean="0"/>
              <a:t>點擊編輯文本項目，點擊編輯文本項目，點擊編輯文本項目。</a:t>
            </a:r>
            <a:endParaRPr kumimoji="1" lang="en-US" altLang="zh-TW" dirty="0" smtClean="0"/>
          </a:p>
          <a:p>
            <a:pPr lvl="0"/>
            <a:endParaRPr kumimoji="1" lang="en-US" altLang="zh-TW" dirty="0" smtClean="0"/>
          </a:p>
        </p:txBody>
      </p:sp>
      <p:sp>
        <p:nvSpPr>
          <p:cNvPr id="52" name="文本占位符 49"/>
          <p:cNvSpPr>
            <a:spLocks noGrp="1"/>
          </p:cNvSpPr>
          <p:nvPr>
            <p:ph type="body" sz="quarter" idx="16" hasCustomPrompt="1"/>
          </p:nvPr>
        </p:nvSpPr>
        <p:spPr>
          <a:xfrm>
            <a:off x="2892425" y="4581906"/>
            <a:ext cx="5640388" cy="1190625"/>
          </a:xfrm>
          <a:prstGeom prst="rect">
            <a:avLst/>
          </a:prstGeom>
        </p:spPr>
        <p:txBody>
          <a:bodyPr vert="horz"/>
          <a:lstStyle>
            <a:lvl1pPr marL="2857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4"/>
              </a:buClr>
              <a:buSzTx/>
              <a:buFont typeface="Wingdings" charset="2"/>
              <a:buChar char="l"/>
              <a:tabLst/>
              <a:defRPr sz="1400" b="0" i="0">
                <a:solidFill>
                  <a:srgbClr val="656565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kumimoji="1" lang="zh-TW" altLang="en-US" dirty="0" smtClean="0"/>
              <a:t>點擊編輯文本項目，點擊編輯文本項目，點擊編輯文本項目。</a:t>
            </a:r>
            <a:endParaRPr kumimoji="1" lang="en-US" altLang="zh-TW" dirty="0" smtClean="0"/>
          </a:p>
          <a:p>
            <a:pPr lvl="0"/>
            <a:endParaRPr kumimoji="1" lang="en-US" altLang="zh-TW" dirty="0" smtClean="0"/>
          </a:p>
          <a:p>
            <a:pPr lvl="0"/>
            <a:endParaRPr kumimoji="1" lang="en-US" altLang="zh-TW" dirty="0" smtClean="0"/>
          </a:p>
        </p:txBody>
      </p:sp>
    </p:spTree>
    <p:extLst>
      <p:ext uri="{BB962C8B-B14F-4D97-AF65-F5344CB8AC3E}">
        <p14:creationId xmlns:p14="http://schemas.microsoft.com/office/powerpoint/2010/main" val="384146281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/>
          <p:cNvSpPr txBox="1"/>
          <p:nvPr/>
        </p:nvSpPr>
        <p:spPr>
          <a:xfrm>
            <a:off x="7188200" y="6488668"/>
            <a:ext cx="195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AD47C3E4-3B2C-4E5D-92E7-5A890B81157A}" type="slidenum">
              <a:rPr lang="zh-TW" altLang="en-US" smtClean="0"/>
              <a:pPr algn="r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973791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  <p:sldLayoutId id="2147483716" r:id="rId14"/>
    <p:sldLayoutId id="2147483717" r:id="rId15"/>
    <p:sldLayoutId id="2147483700" r:id="rId16"/>
    <p:sldLayoutId id="2147483701" r:id="rId17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323528" y="1772816"/>
            <a:ext cx="8640960" cy="1470025"/>
          </a:xfrm>
        </p:spPr>
        <p:txBody>
          <a:bodyPr/>
          <a:lstStyle/>
          <a:p>
            <a:r>
              <a:rPr lang="en-US" altLang="zh-TW" sz="4400" b="1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108</a:t>
            </a:r>
            <a:r>
              <a:rPr lang="zh-TW" altLang="en-US" sz="4400" b="1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年地方衛生機關業務考評</a:t>
            </a:r>
            <a:br>
              <a:rPr lang="zh-TW" altLang="en-US" sz="4400" b="1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en-US" altLang="zh-TW" sz="4400" b="1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4400" b="1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食品藥物類</a:t>
            </a:r>
            <a:r>
              <a:rPr lang="en-US" altLang="zh-TW" sz="4400" b="1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4400" b="1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指標</a:t>
            </a:r>
            <a:endParaRPr lang="zh-TW" altLang="en-US" sz="4400" b="1" dirty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5800096-DA42-425F-A017-F0F7D7083647}" type="slidenum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1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2051720" y="4221088"/>
            <a:ext cx="51845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TW" altLang="en-US" sz="20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報告單位</a:t>
            </a:r>
            <a:r>
              <a:rPr lang="zh-TW" altLang="en-US" sz="20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r>
              <a:rPr lang="zh-TW" altLang="en-US" sz="20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食品藥物管理署</a:t>
            </a:r>
            <a:endParaRPr lang="en-US" altLang="zh-TW" sz="2000" b="1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r>
              <a:rPr lang="zh-TW" altLang="en-US" sz="20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報告日期：</a:t>
            </a:r>
            <a:r>
              <a:rPr lang="en-US" altLang="zh-TW" sz="20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107</a:t>
            </a:r>
            <a:r>
              <a:rPr lang="zh-TW" altLang="en-US" sz="20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TW" sz="20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11</a:t>
            </a:r>
            <a:r>
              <a:rPr lang="zh-TW" altLang="en-US" sz="20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en-US" altLang="zh-TW" sz="20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lang="en-US" altLang="zh-TW" sz="20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6</a:t>
            </a:r>
            <a:r>
              <a:rPr lang="zh-TW" altLang="en-US" sz="20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日</a:t>
            </a:r>
            <a:endParaRPr lang="zh-TW" altLang="en-US" sz="2000" b="1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256665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51520" y="1052736"/>
            <a:ext cx="8229600" cy="1143000"/>
          </a:xfrm>
        </p:spPr>
        <p:txBody>
          <a:bodyPr/>
          <a:lstStyle/>
          <a:p>
            <a:r>
              <a:rPr lang="zh-TW" altLang="en-US" b="1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報告大綱</a:t>
            </a:r>
            <a:endParaRPr lang="zh-TW" altLang="en-US" b="1" dirty="0">
              <a:solidFill>
                <a:srgbClr val="0000FF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187624" y="2318469"/>
            <a:ext cx="7344816" cy="452596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lang="zh-TW" altLang="en-US" b="1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指標說明</a:t>
            </a:r>
            <a:endParaRPr lang="en-US" altLang="zh-TW" b="1" dirty="0" smtClean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buFont typeface="Wingdings" panose="05000000000000000000" pitchFamily="2" charset="2"/>
              <a:buChar char="n"/>
            </a:pPr>
            <a:r>
              <a:rPr lang="en-US" altLang="zh-TW" b="1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108</a:t>
            </a:r>
            <a:r>
              <a:rPr lang="zh-TW" altLang="en-US" b="1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年考評指標項目</a:t>
            </a:r>
            <a:endParaRPr lang="en-US" altLang="zh-TW" b="1" dirty="0" smtClean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zh-TW" altLang="en-US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藥</a:t>
            </a:r>
            <a:r>
              <a:rPr lang="zh-TW" altLang="en-US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政業務</a:t>
            </a:r>
            <a:r>
              <a:rPr lang="en-US" altLang="zh-TW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(TFDA/</a:t>
            </a:r>
            <a:r>
              <a:rPr lang="zh-TW" altLang="en-US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中醫藥司</a:t>
            </a:r>
            <a:r>
              <a:rPr lang="en-US" altLang="zh-TW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en-US" altLang="zh-TW" b="1" dirty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zh-TW" altLang="en-US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食品</a:t>
            </a:r>
            <a:r>
              <a:rPr lang="zh-TW" altLang="en-US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業務</a:t>
            </a:r>
            <a:r>
              <a:rPr lang="en-US" altLang="zh-TW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(TFDA)</a:t>
            </a:r>
          </a:p>
          <a:p>
            <a:pPr marL="0" indent="0">
              <a:buNone/>
            </a:pP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00096-DA42-425F-A017-F0F7D7083647}" type="slidenum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220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19210" y="249979"/>
            <a:ext cx="8297876" cy="834283"/>
          </a:xfrm>
        </p:spPr>
        <p:txBody>
          <a:bodyPr/>
          <a:lstStyle/>
          <a:p>
            <a:r>
              <a:rPr lang="en-US" altLang="zh-TW" sz="3600" b="1" dirty="0" smtClean="0">
                <a:solidFill>
                  <a:srgbClr val="000000"/>
                </a:solidFill>
              </a:rPr>
              <a:t>108</a:t>
            </a:r>
            <a:r>
              <a:rPr lang="zh-TW" altLang="en-US" sz="3600" b="1" dirty="0" smtClean="0">
                <a:solidFill>
                  <a:srgbClr val="000000"/>
                </a:solidFill>
              </a:rPr>
              <a:t>年指標簡要說明</a:t>
            </a:r>
            <a:endParaRPr kumimoji="1" lang="zh-CN" altLang="en-US" sz="3600" b="1" dirty="0">
              <a:solidFill>
                <a:srgbClr val="000000"/>
              </a:solidFill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>
          <a:xfrm>
            <a:off x="244550" y="1124744"/>
            <a:ext cx="8472414" cy="4563675"/>
          </a:xfrm>
        </p:spPr>
        <p:txBody>
          <a:bodyPr/>
          <a:lstStyle/>
          <a:p>
            <a:pPr marL="0" indent="0">
              <a:buNone/>
            </a:pPr>
            <a:endParaRPr kumimoji="1" lang="en-US" altLang="zh-CN" dirty="0" smtClean="0"/>
          </a:p>
          <a:p>
            <a:pPr marL="0" indent="0">
              <a:buNone/>
            </a:pPr>
            <a:endParaRPr kumimoji="1" lang="en-US" altLang="zh-CN" dirty="0"/>
          </a:p>
          <a:p>
            <a:pPr marL="0" indent="0">
              <a:buNone/>
            </a:pPr>
            <a:endParaRPr kumimoji="1" lang="zh-CN" altLang="en-US" dirty="0"/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9007775"/>
              </p:ext>
            </p:extLst>
          </p:nvPr>
        </p:nvGraphicFramePr>
        <p:xfrm>
          <a:off x="395536" y="1530080"/>
          <a:ext cx="8352928" cy="3528391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044116"/>
                <a:gridCol w="1044116"/>
                <a:gridCol w="1044116"/>
                <a:gridCol w="1044116"/>
                <a:gridCol w="1044116"/>
                <a:gridCol w="1044116"/>
                <a:gridCol w="1044116"/>
                <a:gridCol w="1044116"/>
              </a:tblGrid>
              <a:tr h="431248">
                <a:tc gridSpan="4"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107</a:t>
                      </a:r>
                      <a:r>
                        <a:rPr lang="zh-TW" altLang="en-US" sz="1800" b="1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年度</a:t>
                      </a:r>
                      <a:endParaRPr lang="zh-TW" altLang="en-US" sz="1800" b="1" dirty="0">
                        <a:solidFill>
                          <a:srgbClr val="00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108</a:t>
                      </a:r>
                      <a:r>
                        <a:rPr lang="zh-TW" altLang="en-US" sz="1800" b="1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年度</a:t>
                      </a:r>
                      <a:endParaRPr lang="zh-TW" altLang="en-US" sz="1800" b="1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0452"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b="1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指標數</a:t>
                      </a:r>
                      <a:endParaRPr lang="zh-TW" altLang="en-US" sz="1800" b="1" dirty="0">
                        <a:solidFill>
                          <a:srgbClr val="00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b="1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配分</a:t>
                      </a:r>
                      <a:endParaRPr lang="zh-TW" altLang="en-US" sz="1800" b="1" dirty="0">
                        <a:solidFill>
                          <a:srgbClr val="00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b="1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加分項</a:t>
                      </a:r>
                      <a:endParaRPr lang="zh-TW" altLang="en-US" sz="1800" b="1" dirty="0">
                        <a:solidFill>
                          <a:srgbClr val="00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TW" altLang="en-US" sz="1800" b="1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b="1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指標數</a:t>
                      </a:r>
                      <a:endParaRPr lang="zh-TW" altLang="en-US" sz="1800" b="1" dirty="0">
                        <a:solidFill>
                          <a:srgbClr val="00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b="1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配分</a:t>
                      </a:r>
                      <a:endParaRPr lang="zh-TW" altLang="en-US" sz="1800" b="1" dirty="0">
                        <a:solidFill>
                          <a:srgbClr val="00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b="1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加分項</a:t>
                      </a:r>
                      <a:endParaRPr lang="zh-TW" altLang="en-US" sz="1800" b="1" dirty="0">
                        <a:solidFill>
                          <a:srgbClr val="00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5787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TW" altLang="en-US" sz="1800" b="1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藥政業務</a:t>
                      </a:r>
                      <a:endParaRPr lang="zh-TW" altLang="en-US" sz="1800" b="1" u="none" strike="noStrike" kern="1200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TW" sz="18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15</a:t>
                      </a:r>
                    </a:p>
                    <a:p>
                      <a:pPr marL="0" algn="ctr" defTabSz="914400" rtl="0" eaLnBrk="1" latinLnBrk="0" hangingPunct="1"/>
                      <a:r>
                        <a:rPr lang="en-US" altLang="zh-TW" sz="18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(TFDA-12</a:t>
                      </a:r>
                      <a:r>
                        <a:rPr lang="zh-TW" altLang="en-US" sz="18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個</a:t>
                      </a:r>
                      <a:r>
                        <a:rPr lang="en-US" altLang="zh-TW" sz="18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</a:p>
                    <a:p>
                      <a:pPr marL="0" algn="ctr" defTabSz="914400" rtl="0" eaLnBrk="1" latinLnBrk="0" hangingPunct="1"/>
                      <a:r>
                        <a:rPr lang="en-US" altLang="zh-TW" sz="18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</a:t>
                      </a:r>
                      <a:r>
                        <a:rPr lang="zh-TW" altLang="en-US" sz="18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中醫藥司</a:t>
                      </a:r>
                      <a:r>
                        <a:rPr lang="en-US" altLang="zh-TW" sz="18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-3</a:t>
                      </a:r>
                      <a:r>
                        <a:rPr lang="zh-TW" altLang="en-US" sz="18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個</a:t>
                      </a:r>
                      <a:r>
                        <a:rPr lang="en-US" altLang="zh-TW" sz="18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endParaRPr lang="zh-TW" altLang="en-US" sz="1800" b="1" kern="1200" dirty="0">
                        <a:solidFill>
                          <a:srgbClr val="00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100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(TFDA-76</a:t>
                      </a:r>
                      <a:r>
                        <a:rPr lang="zh-TW" altLang="en-US" sz="18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分</a:t>
                      </a:r>
                      <a:r>
                        <a:rPr lang="en-US" altLang="zh-TW" sz="18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</a:t>
                      </a:r>
                      <a:r>
                        <a:rPr lang="zh-TW" altLang="en-US" sz="18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中醫藥司</a:t>
                      </a:r>
                      <a:r>
                        <a:rPr lang="en-US" altLang="zh-TW" sz="18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-24</a:t>
                      </a:r>
                      <a:r>
                        <a:rPr lang="zh-TW" altLang="en-US" sz="18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分</a:t>
                      </a:r>
                      <a:r>
                        <a:rPr lang="en-US" altLang="zh-TW" sz="18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TW" altLang="en-US" sz="1800" b="1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藥政業務</a:t>
                      </a:r>
                      <a:endParaRPr lang="zh-TW" altLang="en-US" sz="1800" b="1" u="none" strike="noStrike" kern="1200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TW" sz="1800" b="1" kern="1200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15</a:t>
                      </a:r>
                    </a:p>
                    <a:p>
                      <a:pPr marL="0" algn="ctr" defTabSz="914400" rtl="0" eaLnBrk="1" latinLnBrk="0" hangingPunct="1"/>
                      <a:r>
                        <a:rPr lang="en-US" altLang="zh-TW" sz="1800" b="1" kern="12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</a:t>
                      </a:r>
                      <a:r>
                        <a:rPr lang="en-US" altLang="zh-TW" sz="1800" b="1" kern="1200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TFDA-12</a:t>
                      </a:r>
                      <a:r>
                        <a:rPr lang="zh-TW" altLang="en-US" sz="1800" b="1" kern="1200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個</a:t>
                      </a:r>
                      <a:r>
                        <a:rPr lang="en-US" altLang="zh-TW" sz="1800" b="1" kern="12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</a:p>
                    <a:p>
                      <a:pPr marL="0" algn="ctr" defTabSz="914400" rtl="0" eaLnBrk="1" latinLnBrk="0" hangingPunct="1"/>
                      <a:r>
                        <a:rPr lang="en-US" altLang="zh-TW" sz="18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</a:t>
                      </a:r>
                      <a:r>
                        <a:rPr lang="zh-TW" altLang="en-US" sz="18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中醫藥司</a:t>
                      </a:r>
                      <a:r>
                        <a:rPr lang="en-US" altLang="zh-TW" sz="18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-3</a:t>
                      </a:r>
                      <a:r>
                        <a:rPr lang="zh-TW" altLang="en-US" sz="18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個</a:t>
                      </a:r>
                      <a:r>
                        <a:rPr lang="en-US" altLang="zh-TW" sz="18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endParaRPr lang="zh-TW" altLang="en-US" sz="1800" b="1" kern="1200" dirty="0">
                        <a:solidFill>
                          <a:srgbClr val="00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kern="1200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100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b="1" kern="1200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(TFDA-76</a:t>
                      </a:r>
                      <a:r>
                        <a:rPr lang="zh-TW" altLang="en-US" sz="1800" b="1" kern="1200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分</a:t>
                      </a:r>
                      <a:r>
                        <a:rPr lang="en-US" altLang="zh-TW" sz="1800" b="1" kern="1200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</a:t>
                      </a:r>
                      <a:r>
                        <a:rPr lang="zh-TW" altLang="en-US" sz="18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中醫藥司</a:t>
                      </a:r>
                      <a:r>
                        <a:rPr lang="en-US" altLang="zh-TW" sz="18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-24</a:t>
                      </a:r>
                      <a:r>
                        <a:rPr lang="zh-TW" altLang="en-US" sz="18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分</a:t>
                      </a:r>
                      <a:r>
                        <a:rPr lang="en-US" altLang="zh-TW" sz="18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b="1" kern="1200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045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b="1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食品業務</a:t>
                      </a:r>
                      <a:endParaRPr lang="zh-TW" altLang="en-US" dirty="0" smtClean="0">
                        <a:solidFill>
                          <a:srgbClr val="000000"/>
                        </a:solidFill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TW" sz="18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15</a:t>
                      </a:r>
                      <a:endParaRPr lang="zh-TW" altLang="en-US" sz="1800" b="1" kern="1200" dirty="0">
                        <a:solidFill>
                          <a:srgbClr val="00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100</a:t>
                      </a:r>
                      <a:endParaRPr lang="zh-TW" altLang="en-US" sz="1800" b="1" kern="1200" dirty="0">
                        <a:solidFill>
                          <a:srgbClr val="00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5</a:t>
                      </a:r>
                      <a:endParaRPr lang="zh-TW" altLang="en-US" sz="1800" b="1" kern="1200" dirty="0">
                        <a:solidFill>
                          <a:srgbClr val="00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b="1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食品業務</a:t>
                      </a:r>
                      <a:endParaRPr lang="zh-TW" altLang="en-US" sz="1800" b="1" dirty="0" smtClean="0">
                        <a:solidFill>
                          <a:srgbClr val="00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50000"/>
                        </a:lnSpc>
                      </a:pPr>
                      <a:r>
                        <a:rPr lang="en-US" altLang="zh-TW" sz="1800" b="1" kern="1200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14</a:t>
                      </a:r>
                      <a:endParaRPr lang="zh-TW" altLang="en-US" sz="1800" b="1" kern="1200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kern="1200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100</a:t>
                      </a:r>
                      <a:endParaRPr lang="zh-TW" altLang="en-US" sz="1800" b="1" kern="1200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kern="1200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6</a:t>
                      </a:r>
                      <a:endParaRPr lang="zh-TW" altLang="en-US" sz="1800" b="1" kern="1200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045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b="1" u="none" strike="noStrike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小計</a:t>
                      </a:r>
                      <a:endParaRPr lang="zh-TW" altLang="en-US" sz="1800" b="1" i="0" u="none" strike="noStrike" dirty="0" smtClean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27</a:t>
                      </a:r>
                      <a:endParaRPr lang="zh-TW" altLang="en-US" sz="1800" b="1" kern="1200" dirty="0">
                        <a:solidFill>
                          <a:srgbClr val="00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200</a:t>
                      </a:r>
                      <a:endParaRPr lang="zh-TW" altLang="en-US" sz="1800" b="1" kern="1200" dirty="0">
                        <a:solidFill>
                          <a:srgbClr val="00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11</a:t>
                      </a:r>
                      <a:endParaRPr lang="zh-TW" altLang="en-US" sz="1800" b="1" kern="1200" dirty="0">
                        <a:solidFill>
                          <a:srgbClr val="00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b="1" u="none" strike="noStrike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小計</a:t>
                      </a:r>
                      <a:endParaRPr lang="zh-TW" altLang="en-US" sz="1800" b="1" i="0" u="none" strike="noStrike" dirty="0" smtClean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29</a:t>
                      </a:r>
                      <a:endParaRPr lang="zh-TW" altLang="en-US" sz="1800" b="1" dirty="0">
                        <a:solidFill>
                          <a:srgbClr val="00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200</a:t>
                      </a:r>
                      <a:endParaRPr lang="zh-TW" altLang="en-US" sz="1800" b="1" kern="1200" dirty="0">
                        <a:solidFill>
                          <a:srgbClr val="00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12</a:t>
                      </a:r>
                      <a:endParaRPr lang="zh-TW" altLang="en-US" sz="1800" b="1" kern="1200" dirty="0">
                        <a:solidFill>
                          <a:srgbClr val="00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文字方塊 6"/>
          <p:cNvSpPr txBox="1"/>
          <p:nvPr/>
        </p:nvSpPr>
        <p:spPr>
          <a:xfrm>
            <a:off x="2411760" y="29249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TW" altLang="en-US" dirty="0"/>
          </a:p>
        </p:txBody>
      </p:sp>
      <p:sp>
        <p:nvSpPr>
          <p:cNvPr id="5" name="矩形 4"/>
          <p:cNvSpPr/>
          <p:nvPr/>
        </p:nvSpPr>
        <p:spPr>
          <a:xfrm>
            <a:off x="611560" y="1052736"/>
            <a:ext cx="81369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95901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標題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936104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108</a:t>
            </a:r>
            <a:r>
              <a:rPr lang="zh-TW" altLang="en-US" sz="3200" b="1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年考評指標內容</a:t>
            </a:r>
            <a:r>
              <a:rPr lang="en-US" altLang="zh-TW" sz="3200" b="1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3200" b="1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藥</a:t>
            </a:r>
            <a:r>
              <a:rPr lang="zh-TW" altLang="en-US" sz="3200" b="1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政</a:t>
            </a:r>
            <a:r>
              <a:rPr lang="zh-TW" altLang="en-US" sz="3200" b="1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業務</a:t>
            </a:r>
            <a:r>
              <a:rPr lang="en-US" altLang="zh-TW" sz="3200" b="1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/TFDA)</a:t>
            </a:r>
            <a:endParaRPr lang="zh-TW" altLang="en-US" sz="3200" dirty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172" name="投影片編號版面配置區 3"/>
          <p:cNvSpPr>
            <a:spLocks noGrp="1"/>
          </p:cNvSpPr>
          <p:nvPr>
            <p:ph type="sldNum" sz="quarter" idx="12"/>
          </p:nvPr>
        </p:nvSpPr>
        <p:spPr bwMode="auto">
          <a:xfrm>
            <a:off x="6994525" y="6381750"/>
            <a:ext cx="1754188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ndara" pitchFamily="34" charset="0"/>
                <a:ea typeface="標楷體" pitchFamily="65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ndara" pitchFamily="34" charset="0"/>
                <a:ea typeface="標楷體" pitchFamily="65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ndara" pitchFamily="34" charset="0"/>
                <a:ea typeface="標楷體" pitchFamily="65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ndara" pitchFamily="34" charset="0"/>
                <a:ea typeface="標楷體" pitchFamily="65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ndara" pitchFamily="34" charset="0"/>
                <a:ea typeface="標楷體" pitchFamily="65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ndara" pitchFamily="34" charset="0"/>
                <a:ea typeface="標楷體" pitchFamily="65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ndara" pitchFamily="34" charset="0"/>
                <a:ea typeface="標楷體" pitchFamily="65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ndara" pitchFamily="34" charset="0"/>
                <a:ea typeface="標楷體" pitchFamily="65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ndara" pitchFamily="34" charset="0"/>
                <a:ea typeface="標楷體" pitchFamily="65" charset="-12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fld id="{FBB252F6-D3C6-48B1-B613-89659A8A97DE}" type="slidenum">
              <a:rPr lang="zh-TW" altLang="en-US" sz="1200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4</a:t>
            </a:fld>
            <a:endParaRPr lang="zh-TW" altLang="en-US" sz="1200" smtClean="0"/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8041288"/>
              </p:ext>
            </p:extLst>
          </p:nvPr>
        </p:nvGraphicFramePr>
        <p:xfrm>
          <a:off x="107504" y="1052736"/>
          <a:ext cx="8928991" cy="5475041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379043"/>
                <a:gridCol w="3379043"/>
                <a:gridCol w="2170905"/>
              </a:tblGrid>
              <a:tr h="576688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107</a:t>
                      </a:r>
                      <a:r>
                        <a:rPr lang="zh-TW" altLang="en-US" sz="1600" dirty="0" smtClean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年度指標</a:t>
                      </a:r>
                      <a:endParaRPr lang="zh-TW" altLang="en-US" sz="16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600" dirty="0" smtClean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108</a:t>
                      </a:r>
                      <a:r>
                        <a:rPr lang="zh-TW" altLang="en-US" sz="1600" dirty="0" smtClean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年度指標</a:t>
                      </a:r>
                    </a:p>
                    <a:p>
                      <a:pPr algn="ctr"/>
                      <a:endParaRPr lang="zh-TW" altLang="en-US" sz="16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600" dirty="0" smtClean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差異比較</a:t>
                      </a:r>
                      <a:endParaRPr lang="zh-TW" altLang="en-US" sz="16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6845">
                <a:tc>
                  <a:txBody>
                    <a:bodyPr/>
                    <a:lstStyle/>
                    <a:p>
                      <a:pPr marL="165100" marR="0" lvl="0" indent="-1651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1.</a:t>
                      </a:r>
                      <a:r>
                        <a:rPr lang="zh-TW" altLang="zh-TW" sz="15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稽查未經醫師處方販售處方藥品成效及稽查藥局、藥商藥品合法來源</a:t>
                      </a:r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(7</a:t>
                      </a:r>
                      <a:r>
                        <a:rPr lang="zh-TW" altLang="en-US" sz="15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分</a:t>
                      </a:r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endParaRPr lang="zh-TW" altLang="en-US" sz="1500" b="1" kern="1200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5100" marR="0" lvl="0" indent="-1651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500" b="1" kern="1200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1.</a:t>
                      </a:r>
                      <a:r>
                        <a:rPr lang="zh-TW" altLang="zh-TW" sz="15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稽查未經醫師處方販售處方藥品成效</a:t>
                      </a:r>
                      <a:r>
                        <a:rPr lang="en-US" altLang="zh-TW" sz="1500" b="1" kern="1200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(5</a:t>
                      </a:r>
                      <a:r>
                        <a:rPr lang="zh-TW" altLang="en-US" sz="1500" b="1" kern="1200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分</a:t>
                      </a:r>
                      <a:r>
                        <a:rPr lang="en-US" altLang="zh-TW" sz="1500" b="1" kern="1200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endParaRPr lang="zh-TW" altLang="en-US" sz="1500" b="1" kern="1200" dirty="0" smtClean="0">
                        <a:solidFill>
                          <a:srgbClr val="FF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  <a:p>
                      <a:pPr marL="165100" marR="0" lvl="0" indent="-1651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500" b="1" kern="1200" dirty="0">
                        <a:solidFill>
                          <a:srgbClr val="FF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700"/>
                        </a:lnSpc>
                      </a:pPr>
                      <a:r>
                        <a:rPr lang="zh-TW" altLang="en-US" sz="1600" b="1" dirty="0" smtClean="0">
                          <a:solidFill>
                            <a:srgbClr val="0000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調整評分項目</a:t>
                      </a:r>
                      <a:endParaRPr lang="zh-TW" altLang="en-US" sz="1600" b="1" dirty="0">
                        <a:solidFill>
                          <a:srgbClr val="0000FF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3705">
                <a:tc>
                  <a:txBody>
                    <a:bodyPr/>
                    <a:lstStyle/>
                    <a:p>
                      <a:pPr marL="165100" marR="0" lvl="0" indent="-1651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2.</a:t>
                      </a:r>
                      <a:r>
                        <a:rPr lang="zh-TW" altLang="en-US" sz="15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稽查無照藥商成效</a:t>
                      </a:r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(4</a:t>
                      </a:r>
                      <a:r>
                        <a:rPr lang="zh-TW" altLang="en-US" sz="15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分</a:t>
                      </a:r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endParaRPr lang="zh-TW" altLang="en-US" sz="1500" b="1" kern="1200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5100" marR="0" lvl="0" indent="-1651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500" b="1" kern="1200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2.</a:t>
                      </a:r>
                      <a:r>
                        <a:rPr lang="zh-TW" altLang="zh-TW" sz="15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稽查無照藥商及</a:t>
                      </a:r>
                      <a:r>
                        <a:rPr lang="zh-TW" altLang="zh-TW" sz="1500" b="1" kern="1200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不法藥品查核</a:t>
                      </a:r>
                      <a:r>
                        <a:rPr lang="zh-TW" altLang="zh-TW" sz="15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成效</a:t>
                      </a:r>
                      <a:r>
                        <a:rPr lang="en-US" altLang="zh-TW" sz="1500" b="1" kern="1200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(5</a:t>
                      </a:r>
                      <a:r>
                        <a:rPr lang="zh-TW" altLang="en-US" sz="1500" b="1" kern="1200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分</a:t>
                      </a:r>
                      <a:r>
                        <a:rPr lang="en-US" altLang="zh-TW" sz="1500" b="1" kern="1200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endParaRPr lang="zh-TW" altLang="en-US" sz="1500" b="1" kern="1200" dirty="0">
                        <a:solidFill>
                          <a:srgbClr val="FF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700"/>
                        </a:lnSpc>
                      </a:pPr>
                      <a:r>
                        <a:rPr lang="zh-TW" altLang="en-US" sz="1600" b="1" dirty="0" smtClean="0">
                          <a:solidFill>
                            <a:srgbClr val="0000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新增指標</a:t>
                      </a:r>
                      <a:r>
                        <a:rPr lang="en-US" altLang="zh-TW" sz="1600" b="1" dirty="0" smtClean="0">
                          <a:solidFill>
                            <a:srgbClr val="0000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altLang="zh-TW" sz="1600" b="1" kern="1200" dirty="0" smtClean="0">
                          <a:solidFill>
                            <a:srgbClr val="0000FF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不法藥品查核</a:t>
                      </a:r>
                      <a:r>
                        <a:rPr lang="en-US" altLang="zh-TW" sz="1600" b="1" kern="1200" dirty="0" smtClean="0">
                          <a:solidFill>
                            <a:srgbClr val="0000FF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endParaRPr lang="zh-TW" altLang="en-US" sz="1600" b="1" dirty="0">
                        <a:solidFill>
                          <a:srgbClr val="0000FF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3705">
                <a:tc>
                  <a:txBody>
                    <a:bodyPr/>
                    <a:lstStyle/>
                    <a:p>
                      <a:pPr marL="153988" marR="0" lvl="0" indent="-15398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3.</a:t>
                      </a:r>
                      <a:r>
                        <a:rPr lang="zh-TW" altLang="zh-TW" sz="15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藥品追溯追蹤</a:t>
                      </a:r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</a:t>
                      </a:r>
                      <a:r>
                        <a:rPr lang="zh-TW" altLang="zh-TW" sz="15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非追不可系統</a:t>
                      </a:r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r>
                        <a:rPr lang="zh-TW" altLang="zh-TW" sz="15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之管理成效</a:t>
                      </a:r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(3</a:t>
                      </a:r>
                      <a:r>
                        <a:rPr lang="zh-TW" altLang="en-US" sz="15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分</a:t>
                      </a:r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endParaRPr lang="zh-TW" altLang="en-US" sz="1500" b="1" kern="1200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53988" marR="0" lvl="0" indent="-15398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500" b="1" kern="1200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3.</a:t>
                      </a:r>
                      <a:r>
                        <a:rPr lang="zh-TW" altLang="zh-TW" sz="15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藥品追溯追蹤之管理成效及</a:t>
                      </a:r>
                      <a:r>
                        <a:rPr lang="zh-TW" altLang="zh-TW" sz="1500" b="1" kern="1200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稽查藥品合法來源</a:t>
                      </a:r>
                      <a:r>
                        <a:rPr lang="en-US" altLang="zh-TW" sz="1500" b="1" kern="1200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(5</a:t>
                      </a:r>
                      <a:r>
                        <a:rPr lang="zh-TW" altLang="en-US" sz="1500" b="1" kern="1200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分</a:t>
                      </a:r>
                      <a:r>
                        <a:rPr lang="en-US" altLang="zh-TW" sz="1500" b="1" kern="1200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endParaRPr lang="zh-TW" altLang="en-US" sz="1500" b="1" kern="1200" dirty="0" smtClean="0">
                        <a:solidFill>
                          <a:srgbClr val="FF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700"/>
                        </a:lnSpc>
                      </a:pPr>
                      <a:r>
                        <a:rPr lang="zh-TW" altLang="en-US" sz="1600" b="1" dirty="0" smtClean="0">
                          <a:solidFill>
                            <a:srgbClr val="0000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新增指標</a:t>
                      </a:r>
                      <a:r>
                        <a:rPr lang="en-US" altLang="zh-TW" sz="1600" b="1" dirty="0" smtClean="0">
                          <a:solidFill>
                            <a:srgbClr val="0000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altLang="zh-TW" sz="1600" b="1" kern="1200" dirty="0" smtClean="0">
                          <a:solidFill>
                            <a:srgbClr val="0000FF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稽查藥品合法來源</a:t>
                      </a:r>
                      <a:r>
                        <a:rPr lang="en-US" altLang="zh-TW" sz="1600" b="1" dirty="0" smtClean="0">
                          <a:solidFill>
                            <a:srgbClr val="0000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</a:t>
                      </a:r>
                      <a:r>
                        <a:rPr lang="zh-TW" altLang="en-US" sz="1600" b="1" dirty="0" smtClean="0">
                          <a:solidFill>
                            <a:srgbClr val="0000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與加分項</a:t>
                      </a:r>
                      <a:endParaRPr lang="zh-TW" altLang="en-US" sz="1600" b="1" dirty="0">
                        <a:solidFill>
                          <a:srgbClr val="0000FF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566">
                <a:tc>
                  <a:txBody>
                    <a:bodyPr/>
                    <a:lstStyle/>
                    <a:p>
                      <a:pPr marL="153988" marR="0" lvl="0" indent="-15398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500" b="1" kern="1200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53988" marR="0" lvl="0" indent="-15398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4.</a:t>
                      </a:r>
                      <a:r>
                        <a:rPr lang="zh-TW" altLang="zh-TW" sz="15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執行自用原料查核</a:t>
                      </a:r>
                      <a:r>
                        <a:rPr lang="en-US" altLang="zh-TW" sz="1500" b="1" kern="1200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(2</a:t>
                      </a:r>
                      <a:r>
                        <a:rPr lang="zh-TW" altLang="en-US" sz="1500" b="1" kern="1200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分</a:t>
                      </a:r>
                      <a:r>
                        <a:rPr lang="en-US" altLang="zh-TW" sz="1500" b="1" kern="1200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endParaRPr lang="zh-TW" altLang="en-US" sz="1500" b="1" kern="1200" dirty="0" smtClean="0">
                        <a:solidFill>
                          <a:srgbClr val="FF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b="1" dirty="0" smtClean="0">
                          <a:solidFill>
                            <a:srgbClr val="0000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新增指標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6845">
                <a:tc>
                  <a:txBody>
                    <a:bodyPr/>
                    <a:lstStyle/>
                    <a:p>
                      <a:pPr marL="165100" marR="0" lvl="0" indent="-1651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4.</a:t>
                      </a:r>
                      <a:r>
                        <a:rPr lang="zh-TW" altLang="zh-TW" sz="15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標示稽查暨各縣市醫療器材不良事件</a:t>
                      </a:r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</a:t>
                      </a:r>
                      <a:r>
                        <a:rPr lang="zh-TW" altLang="zh-TW" sz="15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含不良反應及不良品</a:t>
                      </a:r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r>
                        <a:rPr lang="zh-TW" altLang="zh-TW" sz="15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通報情形</a:t>
                      </a:r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(5</a:t>
                      </a:r>
                      <a:r>
                        <a:rPr lang="zh-TW" altLang="en-US" sz="15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分</a:t>
                      </a:r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endParaRPr lang="zh-TW" altLang="en-US" sz="1500" b="1" kern="1200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5100" marR="0" lvl="0" indent="-1651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5.</a:t>
                      </a:r>
                      <a:r>
                        <a:rPr lang="zh-TW" altLang="zh-TW" sz="15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標示稽查暨各縣市醫療器材不良事件</a:t>
                      </a:r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</a:t>
                      </a:r>
                      <a:r>
                        <a:rPr lang="zh-TW" altLang="zh-TW" sz="15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含不良反應及不良品</a:t>
                      </a:r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r>
                        <a:rPr lang="zh-TW" altLang="zh-TW" sz="15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通報情形</a:t>
                      </a:r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(5</a:t>
                      </a:r>
                      <a:r>
                        <a:rPr lang="zh-TW" altLang="en-US" sz="15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分</a:t>
                      </a:r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endParaRPr lang="zh-TW" altLang="en-US" sz="1500" b="1" kern="1200" dirty="0" smtClean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600" b="1" dirty="0" smtClean="0">
                          <a:solidFill>
                            <a:srgbClr val="0000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1.</a:t>
                      </a:r>
                      <a:r>
                        <a:rPr lang="zh-TW" altLang="en-US" sz="1600" b="1" dirty="0" smtClean="0">
                          <a:solidFill>
                            <a:srgbClr val="0000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大致相同</a:t>
                      </a:r>
                      <a:endParaRPr lang="en-US" altLang="zh-TW" sz="1600" b="1" dirty="0" smtClean="0">
                        <a:solidFill>
                          <a:srgbClr val="0000FF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600" b="1" dirty="0" smtClean="0">
                          <a:solidFill>
                            <a:srgbClr val="0000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2.</a:t>
                      </a:r>
                      <a:r>
                        <a:rPr lang="zh-TW" altLang="en-US" sz="1600" b="1" dirty="0" smtClean="0">
                          <a:solidFill>
                            <a:srgbClr val="0000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新增加分項</a:t>
                      </a:r>
                    </a:p>
                    <a:p>
                      <a:pPr>
                        <a:lnSpc>
                          <a:spcPts val="1700"/>
                        </a:lnSpc>
                      </a:pPr>
                      <a:endParaRPr lang="en-US" altLang="zh-TW" sz="1600" b="1" dirty="0" smtClean="0">
                        <a:solidFill>
                          <a:srgbClr val="0000FF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6845">
                <a:tc>
                  <a:txBody>
                    <a:bodyPr/>
                    <a:lstStyle/>
                    <a:p>
                      <a:pPr marL="165100" marR="0" lvl="0" indent="-1651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5.</a:t>
                      </a:r>
                      <a:r>
                        <a:rPr lang="zh-TW" altLang="zh-TW" sz="15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稽查市售化粧品與輔導化粧品業者登錄「食品藥物業者登錄平台」成效</a:t>
                      </a:r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(4</a:t>
                      </a:r>
                      <a:r>
                        <a:rPr lang="zh-TW" altLang="en-US" sz="15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分</a:t>
                      </a:r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endParaRPr lang="zh-TW" altLang="en-US" sz="1500" b="1" kern="1200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5100" marR="0" lvl="0" indent="-1651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6.</a:t>
                      </a:r>
                      <a:r>
                        <a:rPr lang="zh-TW" altLang="zh-TW" sz="15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稽查市售化粧品與輔導化粧品業者登錄「化粧品產品登錄平台系統」</a:t>
                      </a:r>
                      <a:r>
                        <a:rPr lang="zh-TW" altLang="zh-TW" sz="15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成效</a:t>
                      </a:r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(5</a:t>
                      </a:r>
                      <a:r>
                        <a:rPr lang="zh-TW" altLang="en-US" sz="15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分</a:t>
                      </a:r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endParaRPr lang="zh-TW" altLang="en-US" sz="1500" b="1" kern="1200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700"/>
                        </a:lnSpc>
                      </a:pPr>
                      <a:r>
                        <a:rPr lang="zh-TW" altLang="en-US" sz="1600" b="1" dirty="0" smtClean="0">
                          <a:solidFill>
                            <a:srgbClr val="0000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大致相同</a:t>
                      </a:r>
                      <a:endParaRPr lang="zh-TW" altLang="en-US" sz="1600" b="1" dirty="0">
                        <a:solidFill>
                          <a:srgbClr val="0000FF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3705">
                <a:tc>
                  <a:txBody>
                    <a:bodyPr/>
                    <a:lstStyle/>
                    <a:p>
                      <a:pPr marL="165100" marR="0" lvl="0" indent="-1651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6.</a:t>
                      </a:r>
                      <a:r>
                        <a:rPr lang="zh-TW" altLang="zh-TW" sz="15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未經核准擅自製造或輸入之藥物案件查處</a:t>
                      </a:r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(4</a:t>
                      </a:r>
                      <a:r>
                        <a:rPr lang="zh-TW" altLang="en-US" sz="15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分</a:t>
                      </a:r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endParaRPr lang="zh-TW" altLang="en-US" sz="1500" b="1" kern="1200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5100" marR="0" lvl="0" indent="-1651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500" b="1" kern="1200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700"/>
                        </a:lnSpc>
                      </a:pPr>
                      <a:r>
                        <a:rPr lang="en-US" altLang="zh-TW" sz="1600" b="1" kern="1200" dirty="0" smtClean="0">
                          <a:solidFill>
                            <a:srgbClr val="0000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108</a:t>
                      </a:r>
                      <a:r>
                        <a:rPr lang="zh-TW" altLang="en-US" sz="1600" b="1" kern="1200" dirty="0" smtClean="0">
                          <a:solidFill>
                            <a:srgbClr val="0000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年已刪減該指標</a:t>
                      </a:r>
                      <a:endParaRPr lang="zh-TW" altLang="en-US" sz="1600" b="1" kern="1200" dirty="0">
                        <a:solidFill>
                          <a:srgbClr val="0000FF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3705">
                <a:tc>
                  <a:txBody>
                    <a:bodyPr/>
                    <a:lstStyle/>
                    <a:p>
                      <a:pPr marL="165100" marR="0" lvl="0" indent="-1651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7.</a:t>
                      </a:r>
                      <a:r>
                        <a:rPr lang="zh-TW" altLang="en-US" sz="15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違規藥物、化粧品廣告監控與查處</a:t>
                      </a:r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(4</a:t>
                      </a:r>
                      <a:r>
                        <a:rPr lang="zh-TW" altLang="en-US" sz="15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分</a:t>
                      </a:r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endParaRPr lang="zh-TW" altLang="en-US" sz="1500" b="1" kern="1200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5100" marR="0" lvl="0" indent="-1651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7.</a:t>
                      </a:r>
                      <a:r>
                        <a:rPr lang="zh-TW" altLang="zh-TW" sz="15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違規藥物、化粧品廣告監控與查處</a:t>
                      </a:r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(4</a:t>
                      </a:r>
                      <a:r>
                        <a:rPr lang="zh-TW" altLang="en-US" sz="15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分</a:t>
                      </a:r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endParaRPr lang="zh-TW" altLang="en-US" sz="1500" b="1" kern="1200" dirty="0" smtClean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700"/>
                        </a:lnSpc>
                      </a:pPr>
                      <a:r>
                        <a:rPr lang="zh-TW" altLang="en-US" sz="1600" b="1" dirty="0" smtClean="0">
                          <a:solidFill>
                            <a:srgbClr val="0000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大致相同</a:t>
                      </a:r>
                      <a:endParaRPr lang="zh-TW" altLang="en-US" sz="1600" b="1" dirty="0">
                        <a:solidFill>
                          <a:srgbClr val="0000FF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3372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標題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496944" cy="648072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108</a:t>
            </a:r>
            <a:r>
              <a:rPr lang="zh-TW" altLang="en-US" sz="3200" b="1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年考評指標內容</a:t>
            </a:r>
            <a:r>
              <a:rPr lang="en-US" altLang="zh-TW" sz="3200" b="1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3200" b="1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藥政業務</a:t>
            </a:r>
            <a:r>
              <a:rPr lang="en-US" altLang="zh-TW" sz="3200" b="1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/TFDA)_</a:t>
            </a:r>
            <a:r>
              <a:rPr lang="zh-TW" altLang="en-US" sz="3200" b="1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續</a:t>
            </a:r>
            <a:endParaRPr lang="zh-TW" altLang="en-US" sz="3200" dirty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172" name="投影片編號版面配置區 3"/>
          <p:cNvSpPr>
            <a:spLocks noGrp="1"/>
          </p:cNvSpPr>
          <p:nvPr>
            <p:ph type="sldNum" sz="quarter" idx="12"/>
          </p:nvPr>
        </p:nvSpPr>
        <p:spPr bwMode="auto">
          <a:xfrm>
            <a:off x="6994525" y="6381750"/>
            <a:ext cx="1754188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ndara" pitchFamily="34" charset="0"/>
                <a:ea typeface="標楷體" pitchFamily="65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ndara" pitchFamily="34" charset="0"/>
                <a:ea typeface="標楷體" pitchFamily="65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ndara" pitchFamily="34" charset="0"/>
                <a:ea typeface="標楷體" pitchFamily="65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ndara" pitchFamily="34" charset="0"/>
                <a:ea typeface="標楷體" pitchFamily="65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ndara" pitchFamily="34" charset="0"/>
                <a:ea typeface="標楷體" pitchFamily="65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ndara" pitchFamily="34" charset="0"/>
                <a:ea typeface="標楷體" pitchFamily="65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ndara" pitchFamily="34" charset="0"/>
                <a:ea typeface="標楷體" pitchFamily="65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ndara" pitchFamily="34" charset="0"/>
                <a:ea typeface="標楷體" pitchFamily="65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ndara" pitchFamily="34" charset="0"/>
                <a:ea typeface="標楷體" pitchFamily="65" charset="-12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fld id="{FBB252F6-D3C6-48B1-B613-89659A8A97DE}" type="slidenum">
              <a:rPr lang="zh-TW" altLang="en-US" sz="1200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5</a:t>
            </a:fld>
            <a:endParaRPr lang="zh-TW" altLang="en-US" sz="1200" smtClean="0"/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2811249"/>
              </p:ext>
            </p:extLst>
          </p:nvPr>
        </p:nvGraphicFramePr>
        <p:xfrm>
          <a:off x="107504" y="1484784"/>
          <a:ext cx="8928992" cy="4824537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240360"/>
                <a:gridCol w="2952328"/>
                <a:gridCol w="2736304"/>
              </a:tblGrid>
              <a:tr h="45479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107</a:t>
                      </a:r>
                      <a:r>
                        <a:rPr lang="zh-TW" altLang="en-US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年度指標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108</a:t>
                      </a:r>
                      <a:r>
                        <a:rPr lang="zh-TW" altLang="en-US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年度指標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差異比較</a:t>
                      </a:r>
                      <a:endParaRPr lang="zh-TW" altLang="en-US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9595">
                <a:tc>
                  <a:txBody>
                    <a:bodyPr/>
                    <a:lstStyle/>
                    <a:p>
                      <a:pPr marL="176213" marR="0" lvl="0" indent="-176213" algn="l" defTabSz="914400" rtl="0" eaLnBrk="1" fontAlgn="auto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6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8.</a:t>
                      </a:r>
                      <a:r>
                        <a:rPr lang="zh-TW" altLang="zh-TW" sz="16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食藥署指定之藥政專案稽查，不合格案件裁處罰鍰率</a:t>
                      </a:r>
                      <a:r>
                        <a:rPr lang="en-US" altLang="zh-TW" sz="16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(5</a:t>
                      </a:r>
                      <a:r>
                        <a:rPr lang="zh-TW" altLang="en-US" sz="16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分</a:t>
                      </a:r>
                      <a:r>
                        <a:rPr lang="en-US" altLang="zh-TW" sz="16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endParaRPr lang="zh-TW" altLang="en-US" sz="1600" b="1" kern="1200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6213" marR="0" lvl="0" indent="-176213" algn="l" defTabSz="914400" rtl="0" eaLnBrk="1" fontAlgn="auto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6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8.</a:t>
                      </a:r>
                      <a:r>
                        <a:rPr lang="zh-TW" altLang="zh-TW" sz="16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食藥署指定之藥政專案稽查，不合格案件裁處罰鍰率</a:t>
                      </a:r>
                      <a:r>
                        <a:rPr lang="en-US" altLang="zh-TW" sz="16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(5</a:t>
                      </a:r>
                      <a:r>
                        <a:rPr lang="zh-TW" altLang="en-US" sz="16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分</a:t>
                      </a:r>
                      <a:r>
                        <a:rPr lang="en-US" altLang="zh-TW" sz="16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endParaRPr lang="zh-TW" altLang="en-US" sz="1600" b="1" kern="1200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700"/>
                        </a:lnSpc>
                      </a:pPr>
                      <a:r>
                        <a:rPr lang="zh-TW" altLang="en-US" sz="1500" b="1" dirty="0" smtClean="0">
                          <a:solidFill>
                            <a:srgbClr val="0000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大致相同</a:t>
                      </a:r>
                      <a:endParaRPr lang="zh-TW" altLang="en-US" sz="1500" b="1" dirty="0">
                        <a:solidFill>
                          <a:srgbClr val="0000FF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953207">
                <a:tc>
                  <a:txBody>
                    <a:bodyPr/>
                    <a:lstStyle/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6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9.</a:t>
                      </a:r>
                      <a:r>
                        <a:rPr lang="zh-TW" altLang="zh-TW" sz="16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協助執行西藥製造業者及領有藥品許可證之販賣業業者檢查</a:t>
                      </a:r>
                      <a:r>
                        <a:rPr lang="en-US" altLang="zh-TW" sz="16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(12</a:t>
                      </a:r>
                      <a:r>
                        <a:rPr lang="zh-TW" altLang="en-US" sz="16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分</a:t>
                      </a:r>
                      <a:r>
                        <a:rPr lang="en-US" altLang="zh-TW" sz="16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endParaRPr lang="zh-TW" altLang="en-US" sz="1600" b="1" kern="1200" dirty="0" smtClean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6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9.</a:t>
                      </a:r>
                      <a:r>
                        <a:rPr lang="zh-TW" altLang="zh-TW" sz="16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協助執行西藥製造業者及領有藥品許可證之販賣業業者檢查</a:t>
                      </a:r>
                      <a:r>
                        <a:rPr lang="en-US" altLang="zh-TW" sz="16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(12</a:t>
                      </a:r>
                      <a:r>
                        <a:rPr lang="zh-TW" altLang="en-US" sz="16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分</a:t>
                      </a:r>
                      <a:r>
                        <a:rPr lang="en-US" altLang="zh-TW" sz="16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endParaRPr lang="zh-TW" altLang="en-US" sz="1600" b="1" kern="1200" dirty="0" smtClean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700"/>
                        </a:lnSpc>
                      </a:pPr>
                      <a:r>
                        <a:rPr lang="zh-TW" altLang="en-US" sz="1500" b="1" dirty="0" smtClean="0">
                          <a:solidFill>
                            <a:srgbClr val="0000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大致相同</a:t>
                      </a:r>
                      <a:endParaRPr lang="zh-TW" altLang="en-US" sz="1500" b="1" dirty="0">
                        <a:solidFill>
                          <a:srgbClr val="0000FF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672852">
                <a:tc>
                  <a:txBody>
                    <a:bodyPr/>
                    <a:lstStyle/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6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10.</a:t>
                      </a:r>
                      <a:r>
                        <a:rPr lang="zh-TW" altLang="zh-TW" sz="16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執行管制藥品證照管理</a:t>
                      </a:r>
                      <a:r>
                        <a:rPr lang="en-US" altLang="zh-TW" sz="16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(6</a:t>
                      </a:r>
                      <a:r>
                        <a:rPr lang="zh-TW" altLang="en-US" sz="16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分</a:t>
                      </a:r>
                      <a:r>
                        <a:rPr lang="en-US" altLang="zh-TW" sz="16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endParaRPr lang="zh-TW" altLang="en-US" sz="1600" b="1" kern="1200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6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10.</a:t>
                      </a:r>
                      <a:r>
                        <a:rPr lang="zh-TW" altLang="zh-TW" sz="16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執行管制藥品證照管理</a:t>
                      </a:r>
                      <a:r>
                        <a:rPr lang="en-US" altLang="zh-TW" sz="16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(6</a:t>
                      </a:r>
                      <a:r>
                        <a:rPr lang="zh-TW" altLang="en-US" sz="16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分</a:t>
                      </a:r>
                      <a:r>
                        <a:rPr lang="en-US" altLang="zh-TW" sz="16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endParaRPr lang="zh-TW" altLang="en-US" sz="1600" b="1" kern="1200" dirty="0" smtClean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700"/>
                        </a:lnSpc>
                      </a:pPr>
                      <a:r>
                        <a:rPr lang="zh-TW" altLang="en-US" sz="1500" b="1" dirty="0" smtClean="0">
                          <a:solidFill>
                            <a:srgbClr val="0000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大致相同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4490">
                <a:tc>
                  <a:txBody>
                    <a:bodyPr/>
                    <a:lstStyle/>
                    <a:p>
                      <a:pPr marL="265113" marR="0" lvl="0" indent="-26511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6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11.</a:t>
                      </a:r>
                      <a:r>
                        <a:rPr lang="zh-TW" altLang="zh-TW" sz="16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稽核管制藥品流通及醫療處方使用情形</a:t>
                      </a:r>
                      <a:r>
                        <a:rPr lang="en-US" altLang="zh-TW" sz="16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(13</a:t>
                      </a:r>
                      <a:r>
                        <a:rPr lang="zh-TW" altLang="en-US" sz="16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分</a:t>
                      </a:r>
                      <a:r>
                        <a:rPr lang="en-US" altLang="zh-TW" sz="16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endParaRPr lang="zh-TW" altLang="en-US" sz="1600" b="1" kern="1200" dirty="0" smtClean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65113" marR="0" lvl="0" indent="-26511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6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11.</a:t>
                      </a:r>
                      <a:r>
                        <a:rPr lang="zh-TW" altLang="zh-TW" sz="16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稽核管制藥品流通及醫療處方使用情形</a:t>
                      </a:r>
                      <a:r>
                        <a:rPr lang="en-US" altLang="zh-TW" sz="16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(13</a:t>
                      </a:r>
                      <a:r>
                        <a:rPr lang="zh-TW" altLang="en-US" sz="16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分</a:t>
                      </a:r>
                      <a:r>
                        <a:rPr lang="en-US" altLang="zh-TW" sz="16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endParaRPr lang="zh-TW" altLang="en-US" sz="1600" b="1" kern="1200" dirty="0" smtClean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700"/>
                        </a:lnSpc>
                      </a:pPr>
                      <a:r>
                        <a:rPr lang="zh-TW" altLang="en-US" sz="1500" b="1" dirty="0" smtClean="0">
                          <a:solidFill>
                            <a:srgbClr val="0000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酌修評分項目</a:t>
                      </a:r>
                      <a:r>
                        <a:rPr lang="en-US" altLang="zh-TW" sz="1500" b="1" dirty="0" smtClean="0">
                          <a:solidFill>
                            <a:srgbClr val="0000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altLang="en-US" sz="1500" b="1" dirty="0" smtClean="0">
                          <a:solidFill>
                            <a:srgbClr val="0000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新增</a:t>
                      </a:r>
                      <a:r>
                        <a:rPr lang="zh-TW" altLang="zh-TW" sz="1500" b="1" kern="1200" dirty="0" smtClean="0">
                          <a:solidFill>
                            <a:srgbClr val="0000FF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管制藥品處方合理性查核</a:t>
                      </a:r>
                      <a:r>
                        <a:rPr lang="en-US" altLang="zh-TW" sz="1500" b="1" kern="1200" dirty="0" smtClean="0">
                          <a:solidFill>
                            <a:srgbClr val="0000FF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endParaRPr lang="zh-TW" altLang="en-US" sz="1500" b="1" dirty="0">
                        <a:solidFill>
                          <a:srgbClr val="0000FF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9595">
                <a:tc>
                  <a:txBody>
                    <a:bodyPr/>
                    <a:lstStyle/>
                    <a:p>
                      <a:pPr marL="265113" marR="0" lvl="0" indent="-26511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6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12.</a:t>
                      </a:r>
                      <a:r>
                        <a:rPr lang="zh-TW" altLang="zh-TW" sz="16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執行管制藥品申報及濫用通報作業</a:t>
                      </a:r>
                      <a:r>
                        <a:rPr lang="en-US" altLang="zh-TW" sz="16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(9</a:t>
                      </a:r>
                      <a:r>
                        <a:rPr lang="zh-TW" altLang="en-US" sz="16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分</a:t>
                      </a:r>
                      <a:r>
                        <a:rPr lang="en-US" altLang="zh-TW" sz="16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endParaRPr lang="zh-TW" altLang="en-US" sz="1600" b="1" kern="1200" dirty="0" smtClean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65113" marR="0" lvl="0" indent="-26511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6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12.</a:t>
                      </a:r>
                      <a:r>
                        <a:rPr lang="zh-TW" altLang="zh-TW" sz="16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執行管制藥品申報及濫用通報作業</a:t>
                      </a:r>
                      <a:r>
                        <a:rPr lang="en-US" altLang="zh-TW" sz="16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(9</a:t>
                      </a:r>
                      <a:r>
                        <a:rPr lang="zh-TW" altLang="en-US" sz="16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分</a:t>
                      </a:r>
                      <a:r>
                        <a:rPr lang="en-US" altLang="zh-TW" sz="16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endParaRPr lang="zh-TW" altLang="en-US" sz="1600" b="1" kern="1200" dirty="0" smtClean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700"/>
                        </a:lnSpc>
                      </a:pPr>
                      <a:r>
                        <a:rPr lang="zh-TW" altLang="en-US" sz="1500" b="1" dirty="0" smtClean="0">
                          <a:solidFill>
                            <a:srgbClr val="0000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大致相同</a:t>
                      </a:r>
                      <a:endParaRPr lang="zh-TW" altLang="en-US" sz="1500" b="1" dirty="0">
                        <a:solidFill>
                          <a:srgbClr val="0000FF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5937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標題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936104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108</a:t>
            </a:r>
            <a:r>
              <a:rPr lang="zh-TW" altLang="en-US" sz="3200" b="1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年考評指標內容</a:t>
            </a:r>
            <a:r>
              <a:rPr lang="en-US" altLang="zh-TW" sz="3200" b="1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3200" b="1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藥政業務</a:t>
            </a:r>
            <a:r>
              <a:rPr lang="en-US" altLang="zh-TW" sz="3200" b="1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lang="zh-TW" altLang="en-US" sz="3200" b="1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中醫藥司</a:t>
            </a:r>
            <a:r>
              <a:rPr lang="en-US" altLang="zh-TW" sz="3200" b="1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zh-TW" altLang="en-US" sz="3200" dirty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172" name="投影片編號版面配置區 3"/>
          <p:cNvSpPr>
            <a:spLocks noGrp="1"/>
          </p:cNvSpPr>
          <p:nvPr>
            <p:ph type="sldNum" sz="quarter" idx="12"/>
          </p:nvPr>
        </p:nvSpPr>
        <p:spPr bwMode="auto">
          <a:xfrm>
            <a:off x="6994525" y="6381750"/>
            <a:ext cx="1754188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ndara" pitchFamily="34" charset="0"/>
                <a:ea typeface="標楷體" pitchFamily="65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ndara" pitchFamily="34" charset="0"/>
                <a:ea typeface="標楷體" pitchFamily="65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ndara" pitchFamily="34" charset="0"/>
                <a:ea typeface="標楷體" pitchFamily="65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ndara" pitchFamily="34" charset="0"/>
                <a:ea typeface="標楷體" pitchFamily="65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ndara" pitchFamily="34" charset="0"/>
                <a:ea typeface="標楷體" pitchFamily="65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ndara" pitchFamily="34" charset="0"/>
                <a:ea typeface="標楷體" pitchFamily="65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ndara" pitchFamily="34" charset="0"/>
                <a:ea typeface="標楷體" pitchFamily="65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ndara" pitchFamily="34" charset="0"/>
                <a:ea typeface="標楷體" pitchFamily="65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ndara" pitchFamily="34" charset="0"/>
                <a:ea typeface="標楷體" pitchFamily="65" charset="-12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fld id="{FBB252F6-D3C6-48B1-B613-89659A8A97DE}" type="slidenum">
              <a:rPr lang="zh-TW" altLang="en-US" sz="1200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6</a:t>
            </a:fld>
            <a:endParaRPr lang="zh-TW" altLang="en-US" sz="1200" smtClean="0"/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6529999"/>
              </p:ext>
            </p:extLst>
          </p:nvPr>
        </p:nvGraphicFramePr>
        <p:xfrm>
          <a:off x="395536" y="1844824"/>
          <a:ext cx="8208911" cy="2088232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520280"/>
                <a:gridCol w="3096344"/>
                <a:gridCol w="2592287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107</a:t>
                      </a: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年度指標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108</a:t>
                      </a: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年度指標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差異比較</a:t>
                      </a:r>
                      <a:endParaRPr lang="zh-TW" altLang="en-US" sz="1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5264">
                <a:tc>
                  <a:txBody>
                    <a:bodyPr/>
                    <a:lstStyle/>
                    <a:p>
                      <a:pPr marL="0" marR="0" lvl="0" indent="-265113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6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13.</a:t>
                      </a:r>
                      <a:r>
                        <a:rPr lang="zh-TW" altLang="zh-TW" sz="16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違規廣告查處</a:t>
                      </a:r>
                      <a:r>
                        <a:rPr lang="en-US" altLang="zh-TW" sz="16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(9</a:t>
                      </a:r>
                      <a:r>
                        <a:rPr lang="zh-TW" altLang="zh-TW" sz="16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分</a:t>
                      </a:r>
                      <a:r>
                        <a:rPr lang="en-US" altLang="zh-TW" sz="16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endParaRPr lang="zh-TW" altLang="en-US" sz="1600" b="1" kern="1200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-265113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6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13.</a:t>
                      </a:r>
                      <a:r>
                        <a:rPr lang="zh-TW" altLang="zh-TW" sz="16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違規中藥廣告查核情形</a:t>
                      </a:r>
                      <a:r>
                        <a:rPr lang="en-US" altLang="zh-TW" sz="16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(9</a:t>
                      </a:r>
                      <a:r>
                        <a:rPr lang="zh-TW" altLang="zh-TW" sz="16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分</a:t>
                      </a:r>
                      <a:r>
                        <a:rPr lang="en-US" altLang="zh-TW" sz="16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endParaRPr lang="zh-TW" altLang="en-US" sz="1600" b="1" kern="1200" dirty="0" smtClean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2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zh-TW" altLang="en-US" sz="1500" b="1" kern="1200" baseline="0" smtClean="0">
                          <a:solidFill>
                            <a:srgbClr val="0000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修正配分級距</a:t>
                      </a:r>
                      <a:endParaRPr lang="en-US" altLang="zh-TW" sz="1500" b="1" kern="1200" baseline="0" dirty="0" smtClean="0">
                        <a:solidFill>
                          <a:srgbClr val="0000FF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marL="0" marR="0" lvl="0" indent="-265113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6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14.</a:t>
                      </a:r>
                      <a:r>
                        <a:rPr lang="zh-TW" altLang="zh-TW" sz="16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不法中藥藥物</a:t>
                      </a:r>
                      <a:r>
                        <a:rPr lang="en-US" altLang="zh-TW" sz="16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 (12</a:t>
                      </a:r>
                      <a:r>
                        <a:rPr lang="zh-TW" altLang="zh-TW" sz="16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分</a:t>
                      </a:r>
                      <a:r>
                        <a:rPr lang="en-US" altLang="zh-TW" sz="16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endParaRPr lang="zh-TW" altLang="en-US" sz="1600" b="1" kern="1200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-265113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6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14.</a:t>
                      </a:r>
                      <a:r>
                        <a:rPr lang="zh-TW" altLang="zh-TW" sz="16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中藥藥政管理執行成效</a:t>
                      </a:r>
                      <a:r>
                        <a:rPr lang="en-US" altLang="zh-TW" sz="16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(12</a:t>
                      </a:r>
                      <a:r>
                        <a:rPr lang="zh-TW" altLang="zh-TW" sz="16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分</a:t>
                      </a:r>
                      <a:r>
                        <a:rPr lang="en-US" altLang="zh-TW" sz="16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endParaRPr lang="zh-TW" altLang="en-US" sz="1600" b="1" kern="1200" dirty="0" smtClean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2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500" b="1" kern="1200" baseline="0" dirty="0" smtClean="0">
                          <a:solidFill>
                            <a:srgbClr val="0000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內容相同</a:t>
                      </a:r>
                      <a:endParaRPr lang="en-US" altLang="zh-TW" sz="1500" b="1" kern="1200" baseline="0" dirty="0" smtClean="0">
                        <a:solidFill>
                          <a:srgbClr val="0000FF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marL="0" marR="0" lvl="0" indent="-265113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6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15.</a:t>
                      </a:r>
                      <a:r>
                        <a:rPr lang="zh-TW" altLang="zh-TW" sz="16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宣導場次</a:t>
                      </a:r>
                      <a:r>
                        <a:rPr lang="en-US" altLang="zh-TW" sz="16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(3</a:t>
                      </a:r>
                      <a:r>
                        <a:rPr lang="zh-TW" altLang="zh-TW" sz="16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分</a:t>
                      </a:r>
                      <a:r>
                        <a:rPr lang="en-US" altLang="zh-TW" sz="16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endParaRPr lang="zh-TW" altLang="en-US" sz="1600" b="1" kern="1200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-265113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6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15.</a:t>
                      </a:r>
                      <a:r>
                        <a:rPr lang="zh-TW" altLang="zh-TW" sz="16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辦理中藥相關宣導</a:t>
                      </a:r>
                      <a:r>
                        <a:rPr lang="en-US" altLang="zh-TW" sz="16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(3</a:t>
                      </a:r>
                      <a:r>
                        <a:rPr lang="zh-TW" altLang="zh-TW" sz="16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分</a:t>
                      </a:r>
                      <a:r>
                        <a:rPr lang="en-US" altLang="zh-TW" sz="16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endParaRPr lang="zh-TW" altLang="en-US" sz="1600" b="1" kern="1200" dirty="0" smtClean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2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500" b="1" kern="1200" baseline="0" dirty="0" smtClean="0">
                          <a:solidFill>
                            <a:srgbClr val="0000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內容相同</a:t>
                      </a:r>
                      <a:endParaRPr lang="en-US" altLang="zh-TW" sz="1500" b="1" kern="1200" baseline="0" dirty="0" smtClean="0">
                        <a:solidFill>
                          <a:srgbClr val="0000FF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96450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標題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229600" cy="576064"/>
          </a:xfrm>
        </p:spPr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108</a:t>
            </a:r>
            <a:r>
              <a:rPr lang="zh-TW" altLang="en-US" sz="3200" b="1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年考評指標內容</a:t>
            </a:r>
            <a:r>
              <a:rPr lang="en-US" altLang="zh-TW" sz="3200" b="1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3200" b="1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食</a:t>
            </a:r>
            <a:r>
              <a:rPr lang="zh-TW" altLang="en-US" sz="3200" b="1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品業務</a:t>
            </a:r>
            <a:r>
              <a:rPr lang="en-US" altLang="zh-TW" sz="3200" b="1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/TFDA</a:t>
            </a:r>
            <a:r>
              <a:rPr lang="en-US" altLang="zh-TW" sz="3200" b="1" dirty="0" smtClean="0"/>
              <a:t>)</a:t>
            </a:r>
            <a:endParaRPr lang="zh-TW" altLang="en-US" sz="3600" dirty="0"/>
          </a:p>
        </p:txBody>
      </p:sp>
      <p:sp>
        <p:nvSpPr>
          <p:cNvPr id="7172" name="投影片編號版面配置區 3"/>
          <p:cNvSpPr>
            <a:spLocks noGrp="1"/>
          </p:cNvSpPr>
          <p:nvPr>
            <p:ph type="sldNum" sz="quarter" idx="12"/>
          </p:nvPr>
        </p:nvSpPr>
        <p:spPr bwMode="auto">
          <a:xfrm>
            <a:off x="6994525" y="6381750"/>
            <a:ext cx="1754188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ndara" pitchFamily="34" charset="0"/>
                <a:ea typeface="標楷體" pitchFamily="65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ndara" pitchFamily="34" charset="0"/>
                <a:ea typeface="標楷體" pitchFamily="65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ndara" pitchFamily="34" charset="0"/>
                <a:ea typeface="標楷體" pitchFamily="65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ndara" pitchFamily="34" charset="0"/>
                <a:ea typeface="標楷體" pitchFamily="65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ndara" pitchFamily="34" charset="0"/>
                <a:ea typeface="標楷體" pitchFamily="65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ndara" pitchFamily="34" charset="0"/>
                <a:ea typeface="標楷體" pitchFamily="65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ndara" pitchFamily="34" charset="0"/>
                <a:ea typeface="標楷體" pitchFamily="65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ndara" pitchFamily="34" charset="0"/>
                <a:ea typeface="標楷體" pitchFamily="65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ndara" pitchFamily="34" charset="0"/>
                <a:ea typeface="標楷體" pitchFamily="65" charset="-12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fld id="{FBB252F6-D3C6-48B1-B613-89659A8A97DE}" type="slidenum">
              <a:rPr lang="zh-TW" altLang="en-US" sz="1200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7</a:t>
            </a:fld>
            <a:endParaRPr lang="zh-TW" altLang="en-US" sz="1200" smtClean="0"/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5488730"/>
              </p:ext>
            </p:extLst>
          </p:nvPr>
        </p:nvGraphicFramePr>
        <p:xfrm>
          <a:off x="107504" y="1052736"/>
          <a:ext cx="9001000" cy="5256585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450383"/>
                <a:gridCol w="3600399"/>
                <a:gridCol w="1950218"/>
              </a:tblGrid>
              <a:tr h="378091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TW" sz="1800" b="1" kern="1200" dirty="0" smtClean="0">
                          <a:solidFill>
                            <a:schemeClr val="lt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107</a:t>
                      </a:r>
                      <a:r>
                        <a:rPr lang="zh-TW" altLang="en-US" sz="1800" b="1" kern="1200" dirty="0" smtClean="0">
                          <a:solidFill>
                            <a:schemeClr val="lt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年度指標</a:t>
                      </a:r>
                      <a:endParaRPr lang="zh-TW" altLang="en-US" sz="1800" b="1" kern="1200" dirty="0">
                        <a:solidFill>
                          <a:schemeClr val="lt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108</a:t>
                      </a: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年度指標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差異比較</a:t>
                      </a:r>
                      <a:endParaRPr lang="zh-TW" altLang="en-US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7137">
                <a:tc>
                  <a:txBody>
                    <a:bodyPr/>
                    <a:lstStyle/>
                    <a:p>
                      <a:pPr marL="265113" indent="-265113"/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16.</a:t>
                      </a:r>
                      <a:r>
                        <a:rPr lang="zh-TW" altLang="zh-TW" sz="15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食品業者登錄之確認率及善用食品業者登錄平台之成效</a:t>
                      </a:r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(3</a:t>
                      </a:r>
                      <a:r>
                        <a:rPr lang="zh-TW" altLang="en-US" sz="15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分</a:t>
                      </a:r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endParaRPr lang="zh-TW" altLang="en-US" sz="1500" b="1" kern="1200" dirty="0">
                        <a:solidFill>
                          <a:srgbClr val="00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65113" marR="0" indent="-26511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500" b="1" kern="1200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16.</a:t>
                      </a:r>
                      <a:r>
                        <a:rPr lang="zh-TW" altLang="zh-TW" sz="15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食品業者登錄之確認率及善用食品業者登錄平台之成效</a:t>
                      </a:r>
                      <a:r>
                        <a:rPr lang="en-US" altLang="zh-TW" sz="1500" b="1" kern="1200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(2</a:t>
                      </a:r>
                      <a:r>
                        <a:rPr lang="zh-TW" altLang="en-US" sz="1500" b="1" kern="1200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分</a:t>
                      </a:r>
                      <a:r>
                        <a:rPr lang="en-US" altLang="zh-TW" sz="1500" b="1" kern="1200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endParaRPr lang="zh-TW" altLang="en-US" sz="1500" b="1" kern="1200" dirty="0" smtClean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lang="zh-TW" altLang="en-US" sz="1500" b="1" dirty="0" smtClean="0">
                          <a:solidFill>
                            <a:srgbClr val="0000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大致相同</a:t>
                      </a:r>
                      <a:endParaRPr lang="zh-TW" altLang="en-US" sz="1500" b="1" dirty="0">
                        <a:solidFill>
                          <a:srgbClr val="0000FF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9751">
                <a:tc>
                  <a:txBody>
                    <a:bodyPr/>
                    <a:lstStyle/>
                    <a:p>
                      <a:pPr marL="265113" indent="-265113"/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17.</a:t>
                      </a:r>
                      <a:r>
                        <a:rPr lang="zh-TW" altLang="zh-TW" sz="15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強制檢驗報告、食品安全監測計畫自檢表及食品追溯追蹤</a:t>
                      </a:r>
                      <a:r>
                        <a:rPr lang="zh-TW" altLang="zh-TW" sz="15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電子上傳非追不可完成率、非追不可產品</a:t>
                      </a:r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QR-CODE(8</a:t>
                      </a:r>
                      <a:r>
                        <a:rPr lang="zh-TW" altLang="en-US" sz="15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分</a:t>
                      </a:r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endParaRPr lang="zh-TW" altLang="en-US" sz="1500" b="1" kern="1200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65113" marR="0" indent="-26511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17.</a:t>
                      </a:r>
                      <a:r>
                        <a:rPr lang="zh-TW" altLang="zh-TW" sz="15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輔導食品業者食品安全監測計畫、食品追溯追蹤電子上傳非追不可完成率</a:t>
                      </a:r>
                      <a:r>
                        <a:rPr lang="en-US" altLang="zh-TW" sz="1500" b="1" kern="1200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(4</a:t>
                      </a:r>
                      <a:r>
                        <a:rPr lang="zh-TW" altLang="en-US" sz="1500" b="1" kern="1200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分</a:t>
                      </a:r>
                      <a:r>
                        <a:rPr lang="en-US" altLang="zh-TW" sz="1500" b="1" kern="1200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endParaRPr lang="zh-TW" altLang="en-US" sz="1500" b="1" kern="1200" dirty="0" smtClean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lang="zh-TW" altLang="en-US" sz="1500" b="1" dirty="0" smtClean="0">
                          <a:solidFill>
                            <a:srgbClr val="0000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酌修細項配分</a:t>
                      </a:r>
                      <a:endParaRPr lang="zh-TW" altLang="en-US" sz="1500" b="1" dirty="0">
                        <a:solidFill>
                          <a:srgbClr val="0000FF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830">
                <a:tc>
                  <a:txBody>
                    <a:bodyPr/>
                    <a:lstStyle/>
                    <a:p>
                      <a:pPr marL="265113" marR="0" indent="-26511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18.</a:t>
                      </a:r>
                      <a:r>
                        <a:rPr lang="zh-TW" altLang="zh-TW" sz="15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提升標示法規之參與率</a:t>
                      </a:r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(2</a:t>
                      </a:r>
                      <a:r>
                        <a:rPr lang="zh-TW" altLang="en-US" sz="15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分</a:t>
                      </a:r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endParaRPr lang="zh-TW" altLang="en-US" sz="1500" b="1" kern="1200" dirty="0" smtClean="0">
                        <a:solidFill>
                          <a:srgbClr val="00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65113" marR="0" indent="-26511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500" b="1" kern="1200" dirty="0" smtClean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500" b="1" kern="1200" dirty="0" smtClean="0">
                          <a:solidFill>
                            <a:srgbClr val="0000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108</a:t>
                      </a:r>
                      <a:r>
                        <a:rPr lang="zh-TW" altLang="en-US" sz="1500" b="1" kern="1200" dirty="0" smtClean="0">
                          <a:solidFill>
                            <a:srgbClr val="0000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年已刪該指標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830">
                <a:tc>
                  <a:txBody>
                    <a:bodyPr/>
                    <a:lstStyle/>
                    <a:p>
                      <a:pPr marL="265113" marR="0" indent="-26511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19.</a:t>
                      </a:r>
                      <a:r>
                        <a:rPr lang="zh-TW" altLang="zh-TW" sz="15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辦理食品中毒案件結案績效</a:t>
                      </a:r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(1</a:t>
                      </a:r>
                      <a:r>
                        <a:rPr lang="zh-TW" altLang="en-US" sz="15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分</a:t>
                      </a:r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endParaRPr lang="zh-TW" altLang="en-US" sz="1500" b="1" kern="1200" dirty="0" smtClean="0">
                        <a:solidFill>
                          <a:srgbClr val="00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65113" marR="0" indent="-26511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500" b="1" kern="1200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18.</a:t>
                      </a:r>
                      <a:r>
                        <a:rPr lang="zh-TW" altLang="zh-TW" sz="1500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辦理食品中毒案件結案績效</a:t>
                      </a:r>
                      <a:r>
                        <a:rPr lang="en-US" altLang="zh-TW" sz="1500" b="1" kern="1200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(3</a:t>
                      </a:r>
                      <a:r>
                        <a:rPr lang="zh-TW" altLang="en-US" sz="1500" b="1" kern="1200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分</a:t>
                      </a:r>
                      <a:r>
                        <a:rPr lang="en-US" altLang="zh-TW" sz="1500" b="1" kern="1200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endParaRPr lang="zh-TW" altLang="en-US" sz="1500" b="1" kern="1200" dirty="0" smtClean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500" b="1" dirty="0" smtClean="0">
                          <a:solidFill>
                            <a:srgbClr val="0000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提高配分</a:t>
                      </a:r>
                      <a:endParaRPr lang="zh-TW" altLang="en-US" sz="1500" b="1" dirty="0">
                        <a:solidFill>
                          <a:srgbClr val="0000FF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7137">
                <a:tc>
                  <a:txBody>
                    <a:bodyPr/>
                    <a:lstStyle/>
                    <a:p>
                      <a:pPr marL="265113" indent="-265113" algn="l" defTabSz="914400" rtl="0" eaLnBrk="1" latinLnBrk="0" hangingPunct="1"/>
                      <a:endParaRPr lang="zh-TW" altLang="en-US" sz="1500" b="1" kern="1200" dirty="0">
                        <a:solidFill>
                          <a:srgbClr val="00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65113" marR="0" indent="-26511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500" b="1" kern="1200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19.</a:t>
                      </a:r>
                      <a:r>
                        <a:rPr lang="zh-TW" altLang="zh-TW" sz="1500" b="1" kern="1200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強化食品添加物販售業者自主管理</a:t>
                      </a:r>
                      <a:r>
                        <a:rPr lang="en-US" altLang="zh-TW" sz="1500" b="1" kern="1200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</a:t>
                      </a:r>
                      <a:r>
                        <a:rPr lang="en-US" altLang="zh-TW" sz="1500" b="1" kern="1200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4</a:t>
                      </a:r>
                      <a:r>
                        <a:rPr lang="zh-TW" altLang="en-US" sz="1500" b="1" kern="1200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分</a:t>
                      </a:r>
                      <a:r>
                        <a:rPr lang="en-US" altLang="zh-TW" sz="1500" b="1" kern="1200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endParaRPr lang="zh-TW" altLang="en-US" sz="1500" b="1" kern="1200" dirty="0" smtClean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500" b="1" dirty="0" smtClean="0">
                          <a:solidFill>
                            <a:srgbClr val="0000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新增指標</a:t>
                      </a:r>
                      <a:endParaRPr lang="zh-TW" altLang="en-US" sz="1500" b="1" dirty="0">
                        <a:solidFill>
                          <a:srgbClr val="0000FF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830">
                <a:tc>
                  <a:txBody>
                    <a:bodyPr/>
                    <a:lstStyle/>
                    <a:p>
                      <a:pPr marL="265113" indent="-265113" algn="l" defTabSz="914400" rtl="0" eaLnBrk="1" latinLnBrk="0" hangingPunct="1"/>
                      <a:endParaRPr lang="zh-TW" altLang="en-US" sz="1500" b="1" kern="1200" dirty="0">
                        <a:solidFill>
                          <a:srgbClr val="00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65113" indent="-265113" algn="l" defTabSz="914400" rtl="0" eaLnBrk="1" latinLnBrk="0" hangingPunct="1"/>
                      <a:r>
                        <a:rPr lang="en-US" altLang="zh-TW" sz="1500" b="1" kern="1200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20.</a:t>
                      </a:r>
                      <a:r>
                        <a:rPr lang="zh-TW" altLang="zh-TW" sz="1500" b="1" kern="1200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食品輸入業者輔導成效</a:t>
                      </a:r>
                      <a:endParaRPr lang="zh-TW" altLang="en-US" sz="1500" b="1" kern="1200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500" b="1" dirty="0" smtClean="0">
                          <a:solidFill>
                            <a:srgbClr val="0000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新增指標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830">
                <a:tc>
                  <a:txBody>
                    <a:bodyPr/>
                    <a:lstStyle/>
                    <a:p>
                      <a:pPr marL="265113" indent="-265113" algn="l" defTabSz="914400" rtl="0" eaLnBrk="1" latinLnBrk="0" hangingPunct="1"/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20.</a:t>
                      </a:r>
                      <a:r>
                        <a:rPr lang="zh-TW" altLang="zh-TW" sz="15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學校午餐稽查成效</a:t>
                      </a:r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(6</a:t>
                      </a:r>
                      <a:r>
                        <a:rPr lang="zh-TW" altLang="en-US" sz="15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分</a:t>
                      </a:r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endParaRPr lang="zh-TW" altLang="en-US" sz="1500" b="1" kern="1200" dirty="0">
                        <a:solidFill>
                          <a:srgbClr val="00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65113" indent="-265113" algn="l" defTabSz="914400" rtl="0" eaLnBrk="1" latinLnBrk="0" hangingPunct="1"/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21.</a:t>
                      </a:r>
                      <a:r>
                        <a:rPr lang="zh-TW" altLang="zh-TW" sz="15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學校午餐稽查成效</a:t>
                      </a:r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(6</a:t>
                      </a:r>
                      <a:r>
                        <a:rPr lang="zh-TW" altLang="en-US" sz="15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分</a:t>
                      </a:r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endParaRPr lang="zh-TW" altLang="en-US" sz="1500" b="1" kern="1200" dirty="0">
                        <a:solidFill>
                          <a:srgbClr val="00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 marR="0" indent="-177800" algn="l" defTabSz="914400" rtl="0" eaLnBrk="1" fontAlgn="auto" latinLnBrk="0" hangingPunct="1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500" b="1" dirty="0" smtClean="0">
                          <a:solidFill>
                            <a:srgbClr val="0000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大致相同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4012">
                <a:tc>
                  <a:txBody>
                    <a:bodyPr/>
                    <a:lstStyle/>
                    <a:p>
                      <a:pPr marL="265113" indent="-265113" algn="l" defTabSz="914400" rtl="0" eaLnBrk="1" latinLnBrk="0" hangingPunct="1"/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21.</a:t>
                      </a:r>
                      <a:r>
                        <a:rPr lang="zh-TW" altLang="zh-TW" sz="15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專案稽查辦理時效及執行成果</a:t>
                      </a:r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(18</a:t>
                      </a:r>
                      <a:r>
                        <a:rPr lang="zh-TW" altLang="en-US" sz="15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分</a:t>
                      </a:r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endParaRPr lang="zh-TW" altLang="en-US" sz="1500" b="1" kern="1200" dirty="0">
                        <a:solidFill>
                          <a:srgbClr val="00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65113" marR="0" indent="-26511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22.</a:t>
                      </a:r>
                      <a:r>
                        <a:rPr lang="zh-TW" altLang="zh-TW" sz="15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專案稽查辦理時效及執行成果</a:t>
                      </a:r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(18</a:t>
                      </a:r>
                      <a:r>
                        <a:rPr lang="zh-TW" altLang="en-US" sz="15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分</a:t>
                      </a:r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endParaRPr lang="zh-TW" altLang="en-US" sz="1500" b="1" kern="1200" dirty="0" smtClean="0">
                        <a:solidFill>
                          <a:srgbClr val="00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 marR="0" indent="-177800" algn="l" defTabSz="914400" rtl="0" eaLnBrk="1" fontAlgn="auto" latinLnBrk="0" hangingPunct="1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1500" b="1" dirty="0" smtClean="0">
                        <a:solidFill>
                          <a:srgbClr val="0000FF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177800" marR="0" indent="-177800" algn="l" defTabSz="914400" rtl="0" eaLnBrk="1" fontAlgn="auto" latinLnBrk="0" hangingPunct="1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500" b="1" dirty="0" smtClean="0">
                          <a:solidFill>
                            <a:srgbClr val="0000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大致相同</a:t>
                      </a:r>
                    </a:p>
                    <a:p>
                      <a:pPr>
                        <a:lnSpc>
                          <a:spcPts val="1700"/>
                        </a:lnSpc>
                      </a:pPr>
                      <a:endParaRPr lang="en-US" altLang="zh-TW" sz="1500" b="1" dirty="0" smtClean="0">
                        <a:solidFill>
                          <a:srgbClr val="0000FF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7137">
                <a:tc>
                  <a:txBody>
                    <a:bodyPr/>
                    <a:lstStyle/>
                    <a:p>
                      <a:pPr marL="265113" indent="-265113" algn="l" defTabSz="914400" rtl="0" eaLnBrk="1" latinLnBrk="0" hangingPunct="1"/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22.</a:t>
                      </a:r>
                      <a:r>
                        <a:rPr lang="zh-TW" altLang="zh-TW" sz="15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後市場產品監測計畫辦理時效</a:t>
                      </a:r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(14</a:t>
                      </a:r>
                      <a:r>
                        <a:rPr lang="zh-TW" altLang="en-US" sz="15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分</a:t>
                      </a:r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endParaRPr lang="zh-TW" altLang="en-US" sz="1500" b="1" kern="1200" dirty="0">
                        <a:solidFill>
                          <a:srgbClr val="00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65113" indent="-265113" algn="l" defTabSz="914400" rtl="0" eaLnBrk="1" latinLnBrk="0" hangingPunct="1"/>
                      <a:r>
                        <a:rPr lang="en-US" altLang="zh-TW" sz="1500" b="1" kern="1200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23.</a:t>
                      </a:r>
                      <a:r>
                        <a:rPr lang="zh-TW" altLang="zh-TW" sz="15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後市場產品監測計畫辦理時效</a:t>
                      </a:r>
                      <a:r>
                        <a:rPr lang="en-US" altLang="zh-TW" sz="1500" b="1" kern="1200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(12</a:t>
                      </a:r>
                      <a:r>
                        <a:rPr lang="zh-TW" altLang="en-US" sz="1500" b="1" kern="1200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分</a:t>
                      </a:r>
                      <a:r>
                        <a:rPr lang="en-US" altLang="zh-TW" sz="1500" b="1" kern="1200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endParaRPr lang="zh-TW" altLang="en-US" sz="1500" b="1" kern="1200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500" b="1" kern="1200" dirty="0" smtClean="0">
                          <a:solidFill>
                            <a:srgbClr val="0000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酌修配分</a:t>
                      </a:r>
                      <a:endParaRPr lang="zh-TW" altLang="en-US" sz="1500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24648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標題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229600" cy="648072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108</a:t>
            </a:r>
            <a:r>
              <a:rPr lang="zh-TW" altLang="en-US" sz="3200" b="1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年考評指標內容</a:t>
            </a:r>
            <a:r>
              <a:rPr lang="en-US" altLang="zh-TW" sz="3200" b="1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3200" b="1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食</a:t>
            </a:r>
            <a:r>
              <a:rPr lang="zh-TW" altLang="en-US" sz="3200" b="1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品業務</a:t>
            </a:r>
            <a:r>
              <a:rPr lang="en-US" altLang="zh-TW" sz="3200" b="1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/TFDA)_</a:t>
            </a:r>
            <a:r>
              <a:rPr lang="zh-TW" altLang="en-US" sz="3200" b="1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續</a:t>
            </a:r>
            <a:endParaRPr lang="zh-TW" altLang="en-US" sz="3200" dirty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172" name="投影片編號版面配置區 3"/>
          <p:cNvSpPr>
            <a:spLocks noGrp="1"/>
          </p:cNvSpPr>
          <p:nvPr>
            <p:ph type="sldNum" sz="quarter" idx="12"/>
          </p:nvPr>
        </p:nvSpPr>
        <p:spPr bwMode="auto">
          <a:xfrm>
            <a:off x="6994525" y="6381750"/>
            <a:ext cx="1754188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ndara" pitchFamily="34" charset="0"/>
                <a:ea typeface="標楷體" pitchFamily="65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ndara" pitchFamily="34" charset="0"/>
                <a:ea typeface="標楷體" pitchFamily="65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ndara" pitchFamily="34" charset="0"/>
                <a:ea typeface="標楷體" pitchFamily="65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ndara" pitchFamily="34" charset="0"/>
                <a:ea typeface="標楷體" pitchFamily="65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ndara" pitchFamily="34" charset="0"/>
                <a:ea typeface="標楷體" pitchFamily="65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ndara" pitchFamily="34" charset="0"/>
                <a:ea typeface="標楷體" pitchFamily="65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ndara" pitchFamily="34" charset="0"/>
                <a:ea typeface="標楷體" pitchFamily="65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ndara" pitchFamily="34" charset="0"/>
                <a:ea typeface="標楷體" pitchFamily="65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ndara" pitchFamily="34" charset="0"/>
                <a:ea typeface="標楷體" pitchFamily="65" charset="-12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fld id="{FBB252F6-D3C6-48B1-B613-89659A8A97DE}" type="slidenum">
              <a:rPr lang="zh-TW" altLang="en-US" sz="1200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8</a:t>
            </a:fld>
            <a:endParaRPr lang="zh-TW" altLang="en-US" sz="1200" smtClean="0"/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4166350"/>
              </p:ext>
            </p:extLst>
          </p:nvPr>
        </p:nvGraphicFramePr>
        <p:xfrm>
          <a:off x="72007" y="1124744"/>
          <a:ext cx="9036497" cy="514678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449045"/>
                <a:gridCol w="3449045"/>
                <a:gridCol w="2138407"/>
              </a:tblGrid>
              <a:tr h="367702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107</a:t>
                      </a: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年度指標</a:t>
                      </a:r>
                      <a:endParaRPr lang="zh-TW" altLang="en-US" sz="1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108</a:t>
                      </a: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年度指標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差異比較</a:t>
                      </a:r>
                      <a:endParaRPr lang="zh-TW" altLang="en-US" sz="1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3997">
                <a:tc>
                  <a:txBody>
                    <a:bodyPr/>
                    <a:lstStyle/>
                    <a:p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23.</a:t>
                      </a:r>
                      <a:r>
                        <a:rPr lang="zh-TW" altLang="zh-TW" sz="15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中央指定地方高風險或特色產品抽驗合格率</a:t>
                      </a:r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(10</a:t>
                      </a:r>
                      <a:r>
                        <a:rPr lang="zh-TW" altLang="en-US" sz="15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分</a:t>
                      </a:r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endParaRPr lang="zh-TW" altLang="en-US" sz="1500" b="1" kern="1200" dirty="0">
                        <a:solidFill>
                          <a:srgbClr val="00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TW" altLang="en-US" sz="1500" b="1" kern="1200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500" b="1" kern="1200" dirty="0" smtClean="0">
                          <a:solidFill>
                            <a:srgbClr val="0000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108</a:t>
                      </a:r>
                      <a:r>
                        <a:rPr lang="zh-TW" altLang="en-US" sz="1500" b="1" kern="1200" dirty="0" smtClean="0">
                          <a:solidFill>
                            <a:srgbClr val="0000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年已刪該指標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3997">
                <a:tc>
                  <a:txBody>
                    <a:bodyPr/>
                    <a:lstStyle/>
                    <a:p>
                      <a:endParaRPr lang="zh-TW" altLang="en-US" sz="1500" b="1" kern="1200" dirty="0">
                        <a:solidFill>
                          <a:srgbClr val="00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500" b="1" kern="1200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24.</a:t>
                      </a:r>
                      <a:r>
                        <a:rPr lang="zh-TW" altLang="zh-TW" sz="1500" b="1" kern="1200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食品業者</a:t>
                      </a:r>
                      <a:r>
                        <a:rPr lang="en-US" altLang="zh-TW" sz="1500" b="1" kern="1200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GHP</a:t>
                      </a:r>
                      <a:r>
                        <a:rPr lang="zh-TW" altLang="zh-TW" sz="1500" b="1" kern="1200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暨法規符合性評比</a:t>
                      </a:r>
                      <a:r>
                        <a:rPr lang="en-US" altLang="zh-TW" sz="1500" b="1" kern="1200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(14</a:t>
                      </a:r>
                      <a:r>
                        <a:rPr lang="zh-TW" altLang="en-US" sz="1500" b="1" kern="1200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分</a:t>
                      </a:r>
                      <a:r>
                        <a:rPr lang="en-US" altLang="zh-TW" sz="1500" b="1" kern="1200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endParaRPr lang="zh-TW" altLang="en-US" sz="1500" b="1" kern="1200" dirty="0" smtClean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65113" marR="0" indent="-26511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500" b="1" dirty="0" smtClean="0">
                          <a:solidFill>
                            <a:srgbClr val="0000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新增指標</a:t>
                      </a:r>
                    </a:p>
                    <a:p>
                      <a:pPr marL="265113" indent="-265113"/>
                      <a:endParaRPr lang="zh-TW" altLang="en-US" sz="1500" b="1" kern="1200" dirty="0">
                        <a:solidFill>
                          <a:srgbClr val="0000FF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332">
                <a:tc>
                  <a:txBody>
                    <a:bodyPr/>
                    <a:lstStyle/>
                    <a:p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24.</a:t>
                      </a:r>
                      <a:r>
                        <a:rPr lang="zh-TW" altLang="zh-TW" sz="15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例行稽查管理績效</a:t>
                      </a:r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(2</a:t>
                      </a:r>
                      <a:r>
                        <a:rPr lang="zh-TW" altLang="en-US" sz="15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分</a:t>
                      </a:r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endParaRPr lang="zh-TW" altLang="en-US" sz="1500" b="1" kern="1200" dirty="0">
                        <a:solidFill>
                          <a:srgbClr val="00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TW" altLang="en-US" sz="1500" b="1" kern="1200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500" b="1" kern="1200" dirty="0" smtClean="0">
                          <a:solidFill>
                            <a:srgbClr val="0000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108</a:t>
                      </a:r>
                      <a:r>
                        <a:rPr lang="zh-TW" altLang="en-US" sz="1500" b="1" kern="1200" dirty="0" smtClean="0">
                          <a:solidFill>
                            <a:srgbClr val="0000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年已刪該指標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0663">
                <a:tc>
                  <a:txBody>
                    <a:bodyPr/>
                    <a:lstStyle/>
                    <a:p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25.</a:t>
                      </a:r>
                      <a:r>
                        <a:rPr lang="zh-TW" altLang="zh-TW" sz="15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 「</a:t>
                      </a:r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106</a:t>
                      </a:r>
                      <a:r>
                        <a:rPr lang="zh-TW" altLang="zh-TW" sz="15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年獎勵地方政府落實推動食安五環改革政策計畫」強化獎勵方案之獎勵金使用</a:t>
                      </a:r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(5</a:t>
                      </a:r>
                      <a:r>
                        <a:rPr lang="zh-TW" altLang="en-US" sz="15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分</a:t>
                      </a:r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endParaRPr lang="zh-TW" altLang="en-US" sz="1500" b="1" kern="1200" dirty="0">
                        <a:solidFill>
                          <a:srgbClr val="00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25.</a:t>
                      </a:r>
                      <a:r>
                        <a:rPr lang="zh-TW" altLang="zh-TW" sz="15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「</a:t>
                      </a:r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106</a:t>
                      </a:r>
                      <a:r>
                        <a:rPr lang="zh-TW" altLang="zh-TW" sz="15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年獎勵地方政府落實推動食安五環改革政策計畫」績效獎勵方案之獎勵金使用</a:t>
                      </a:r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(4</a:t>
                      </a:r>
                      <a:r>
                        <a:rPr lang="zh-TW" altLang="en-US" sz="15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分</a:t>
                      </a:r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endParaRPr lang="zh-TW" altLang="en-US" sz="1500" b="1" kern="1200" dirty="0" smtClean="0">
                        <a:solidFill>
                          <a:srgbClr val="00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500" b="1" dirty="0" smtClean="0">
                          <a:solidFill>
                            <a:srgbClr val="0000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酌修計分方式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881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26.</a:t>
                      </a:r>
                      <a:r>
                        <a:rPr lang="zh-TW" altLang="zh-TW" sz="15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違規食品廣告監控與查處</a:t>
                      </a:r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(6</a:t>
                      </a:r>
                      <a:r>
                        <a:rPr lang="zh-TW" altLang="en-US" sz="15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分</a:t>
                      </a:r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endParaRPr lang="zh-TW" altLang="en-US" sz="1500" b="1" kern="1200" dirty="0">
                        <a:solidFill>
                          <a:srgbClr val="00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TW" sz="1500" b="1" kern="1200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26.</a:t>
                      </a:r>
                      <a:r>
                        <a:rPr lang="zh-TW" altLang="zh-TW" sz="15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違規食品廣告監控與查處</a:t>
                      </a:r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(6</a:t>
                      </a:r>
                      <a:r>
                        <a:rPr lang="zh-TW" altLang="en-US" sz="15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分</a:t>
                      </a:r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endParaRPr lang="zh-TW" altLang="en-US" sz="1500" b="1" kern="1200" dirty="0">
                        <a:solidFill>
                          <a:srgbClr val="00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500" b="1" dirty="0" smtClean="0">
                          <a:solidFill>
                            <a:srgbClr val="0000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酌修計分方式</a:t>
                      </a:r>
                    </a:p>
                    <a:p>
                      <a:pPr marL="0" algn="l" defTabSz="914400" rtl="0" eaLnBrk="1" latinLnBrk="0" hangingPunct="1">
                        <a:lnSpc>
                          <a:spcPts val="1700"/>
                        </a:lnSpc>
                      </a:pPr>
                      <a:endParaRPr lang="zh-TW" altLang="en-US" sz="1500" b="1" kern="1200" dirty="0">
                        <a:solidFill>
                          <a:srgbClr val="0000FF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0663">
                <a:tc>
                  <a:txBody>
                    <a:bodyPr/>
                    <a:lstStyle/>
                    <a:p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27.</a:t>
                      </a:r>
                      <a:r>
                        <a:rPr lang="zh-TW" altLang="zh-TW" sz="15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食品衛生志工食品標示訪查家次、發現食品標示異常案件數</a:t>
                      </a:r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</a:t>
                      </a:r>
                      <a:r>
                        <a:rPr lang="zh-TW" altLang="zh-TW" sz="15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食品業務加分項目</a:t>
                      </a:r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</a:t>
                      </a:r>
                      <a:r>
                        <a:rPr lang="zh-TW" altLang="zh-TW" sz="15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分</a:t>
                      </a:r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endParaRPr lang="zh-TW" altLang="en-US" sz="1500" b="1" kern="1200" dirty="0">
                        <a:solidFill>
                          <a:srgbClr val="00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TW" altLang="en-US" sz="1500" b="1" kern="1200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500" b="1" kern="1200" dirty="0" smtClean="0">
                          <a:solidFill>
                            <a:srgbClr val="0000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108</a:t>
                      </a:r>
                      <a:r>
                        <a:rPr lang="zh-TW" altLang="en-US" sz="1500" b="1" kern="1200" dirty="0" smtClean="0">
                          <a:solidFill>
                            <a:srgbClr val="0000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年已刪該指標</a:t>
                      </a:r>
                    </a:p>
                    <a:p>
                      <a:pPr>
                        <a:lnSpc>
                          <a:spcPts val="1800"/>
                        </a:lnSpc>
                      </a:pPr>
                      <a:endParaRPr lang="zh-TW" altLang="en-US" sz="15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770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28.</a:t>
                      </a:r>
                      <a:r>
                        <a:rPr lang="zh-TW" altLang="zh-TW" sz="15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聯合分工及自行檢驗之成效</a:t>
                      </a:r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(7</a:t>
                      </a:r>
                      <a:r>
                        <a:rPr lang="zh-TW" altLang="en-US" sz="15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分</a:t>
                      </a:r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endParaRPr lang="zh-TW" altLang="en-US" sz="1500" b="1" kern="1200" dirty="0">
                        <a:solidFill>
                          <a:srgbClr val="00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27.</a:t>
                      </a:r>
                      <a:r>
                        <a:rPr lang="zh-TW" altLang="zh-TW" sz="15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聯合分工及自行檢驗之成效</a:t>
                      </a:r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(7</a:t>
                      </a:r>
                      <a:r>
                        <a:rPr lang="zh-TW" altLang="en-US" sz="15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分</a:t>
                      </a:r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endParaRPr lang="zh-TW" altLang="en-US" sz="1500" b="1" kern="1200" dirty="0" smtClean="0">
                        <a:solidFill>
                          <a:srgbClr val="00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500" b="1" dirty="0" smtClean="0">
                          <a:solidFill>
                            <a:srgbClr val="0000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大致相同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770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29.</a:t>
                      </a:r>
                      <a:r>
                        <a:rPr lang="zh-TW" altLang="zh-TW" sz="15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提升檢驗品質之成效</a:t>
                      </a:r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(12</a:t>
                      </a:r>
                      <a:r>
                        <a:rPr lang="zh-TW" altLang="en-US" sz="15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分</a:t>
                      </a:r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endParaRPr lang="zh-TW" altLang="en-US" sz="1500" b="1" kern="1200" dirty="0">
                        <a:solidFill>
                          <a:srgbClr val="00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28.</a:t>
                      </a:r>
                      <a:r>
                        <a:rPr lang="zh-TW" altLang="zh-TW" sz="15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提升檢驗品質之成效</a:t>
                      </a:r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(12</a:t>
                      </a:r>
                      <a:r>
                        <a:rPr lang="zh-TW" altLang="en-US" sz="15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分</a:t>
                      </a:r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endParaRPr lang="zh-TW" altLang="en-US" sz="1500" b="1" kern="1200" dirty="0">
                        <a:solidFill>
                          <a:srgbClr val="00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500" b="1" dirty="0" smtClean="0">
                          <a:solidFill>
                            <a:srgbClr val="0000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大致相同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3997">
                <a:tc>
                  <a:txBody>
                    <a:bodyPr/>
                    <a:lstStyle/>
                    <a:p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30.</a:t>
                      </a:r>
                      <a:r>
                        <a:rPr lang="zh-TW" altLang="zh-TW" sz="15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食安情資蒐集運用及食安稽查會同參與</a:t>
                      </a:r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(6</a:t>
                      </a:r>
                      <a:r>
                        <a:rPr lang="zh-TW" altLang="en-US" sz="15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分</a:t>
                      </a:r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endParaRPr lang="zh-TW" altLang="en-US" sz="1500" b="1" kern="1200" dirty="0">
                        <a:solidFill>
                          <a:srgbClr val="00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29.</a:t>
                      </a:r>
                      <a:r>
                        <a:rPr lang="zh-TW" altLang="zh-TW" sz="1500" b="1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食安情資蒐集運用及食安稽查會同參與</a:t>
                      </a:r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(6</a:t>
                      </a:r>
                      <a:r>
                        <a:rPr lang="zh-TW" altLang="en-US" sz="15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分</a:t>
                      </a:r>
                      <a:r>
                        <a:rPr lang="en-US" altLang="zh-TW" sz="1500" b="1" kern="1200" dirty="0" smtClean="0">
                          <a:solidFill>
                            <a:srgbClr val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endParaRPr lang="zh-TW" altLang="en-US" sz="1500" b="1" kern="1200" dirty="0" smtClean="0">
                        <a:solidFill>
                          <a:srgbClr val="00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500" b="1" dirty="0" smtClean="0">
                          <a:solidFill>
                            <a:srgbClr val="0000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酌修計分方式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500" b="1" dirty="0" smtClean="0">
                        <a:solidFill>
                          <a:srgbClr val="0000FF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65840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07704" y="2492896"/>
            <a:ext cx="5461047" cy="1008112"/>
          </a:xfrm>
        </p:spPr>
        <p:txBody>
          <a:bodyPr>
            <a:noAutofit/>
          </a:bodyPr>
          <a:lstStyle/>
          <a:p>
            <a:r>
              <a:rPr lang="zh-TW" altLang="en-US" sz="7200" dirty="0"/>
              <a:t>謝謝聆聽</a:t>
            </a:r>
            <a:endParaRPr kumimoji="1" lang="zh-CN" altLang="en-US" sz="7200" dirty="0"/>
          </a:p>
        </p:txBody>
      </p:sp>
    </p:spTree>
    <p:extLst>
      <p:ext uri="{BB962C8B-B14F-4D97-AF65-F5344CB8AC3E}">
        <p14:creationId xmlns:p14="http://schemas.microsoft.com/office/powerpoint/2010/main" val="874443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食品藥物管理署 ">
  <a:themeElements>
    <a:clrScheme name="自定义 11">
      <a:dk1>
        <a:srgbClr val="656565"/>
      </a:dk1>
      <a:lt1>
        <a:sysClr val="window" lastClr="FFFFFF"/>
      </a:lt1>
      <a:dk2>
        <a:srgbClr val="FFFFFF"/>
      </a:dk2>
      <a:lt2>
        <a:srgbClr val="FFFFFF"/>
      </a:lt2>
      <a:accent1>
        <a:srgbClr val="F1772B"/>
      </a:accent1>
      <a:accent2>
        <a:srgbClr val="31AF9E"/>
      </a:accent2>
      <a:accent3>
        <a:srgbClr val="A8CE6E"/>
      </a:accent3>
      <a:accent4>
        <a:srgbClr val="FFD617"/>
      </a:accent4>
      <a:accent5>
        <a:srgbClr val="FFFFFF"/>
      </a:accent5>
      <a:accent6>
        <a:srgbClr val="FFFFFF"/>
      </a:accent6>
      <a:hlink>
        <a:srgbClr val="31AF9E"/>
      </a:hlink>
      <a:folHlink>
        <a:srgbClr val="8D8D8D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FDA公版6</Template>
  <TotalTime>19567</TotalTime>
  <Words>1351</Words>
  <Application>Microsoft Office PowerPoint</Application>
  <PresentationFormat>如螢幕大小 (4:3)</PresentationFormat>
  <Paragraphs>181</Paragraphs>
  <Slides>9</Slides>
  <Notes>8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9</vt:i4>
      </vt:variant>
    </vt:vector>
  </HeadingPairs>
  <TitlesOfParts>
    <vt:vector size="10" baseType="lpstr">
      <vt:lpstr>食品藥物管理署 </vt:lpstr>
      <vt:lpstr>108年地方衛生機關業務考評 (食品藥物類)指標</vt:lpstr>
      <vt:lpstr>報告大綱</vt:lpstr>
      <vt:lpstr>108年指標簡要說明</vt:lpstr>
      <vt:lpstr>108年考評指標內容(藥政業務/TFDA)</vt:lpstr>
      <vt:lpstr>108年考評指標內容(藥政業務/TFDA)_續</vt:lpstr>
      <vt:lpstr>108年考評指標內容(藥政業務/中醫藥司)</vt:lpstr>
      <vt:lpstr>108年考評指標內容(食品業務/TFDA)</vt:lpstr>
      <vt:lpstr>108年考評指標內容(食品業務/TFDA)_續</vt:lpstr>
      <vt:lpstr>謝謝聆聽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衛生福利部長官至本署公文訪視</dc:title>
  <dc:creator>吳佳霖</dc:creator>
  <cp:lastModifiedBy>邱柏舜</cp:lastModifiedBy>
  <cp:revision>1745</cp:revision>
  <cp:lastPrinted>2018-11-20T05:37:31Z</cp:lastPrinted>
  <dcterms:created xsi:type="dcterms:W3CDTF">2014-09-22T02:55:47Z</dcterms:created>
  <dcterms:modified xsi:type="dcterms:W3CDTF">2018-11-20T09:48:55Z</dcterms:modified>
</cp:coreProperties>
</file>